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1" r:id="rId2"/>
    <p:sldMasterId id="2147483673" r:id="rId3"/>
    <p:sldMasterId id="2147483682" r:id="rId4"/>
  </p:sldMasterIdLst>
  <p:notesMasterIdLst>
    <p:notesMasterId r:id="rId44"/>
  </p:notesMasterIdLst>
  <p:sldIdLst>
    <p:sldId id="256" r:id="rId5"/>
    <p:sldId id="257" r:id="rId6"/>
    <p:sldId id="258" r:id="rId7"/>
    <p:sldId id="259" r:id="rId8"/>
    <p:sldId id="260" r:id="rId9"/>
    <p:sldId id="261" r:id="rId10"/>
    <p:sldId id="262" r:id="rId11"/>
    <p:sldId id="263" r:id="rId12"/>
    <p:sldId id="264" r:id="rId13"/>
    <p:sldId id="265" r:id="rId14"/>
    <p:sldId id="295" r:id="rId15"/>
    <p:sldId id="267" r:id="rId16"/>
    <p:sldId id="268" r:id="rId17"/>
    <p:sldId id="269" r:id="rId18"/>
    <p:sldId id="270" r:id="rId19"/>
    <p:sldId id="271" r:id="rId20"/>
    <p:sldId id="272" r:id="rId21"/>
    <p:sldId id="296" r:id="rId22"/>
    <p:sldId id="274" r:id="rId23"/>
    <p:sldId id="275" r:id="rId24"/>
    <p:sldId id="276" r:id="rId25"/>
    <p:sldId id="277" r:id="rId26"/>
    <p:sldId id="278" r:id="rId27"/>
    <p:sldId id="279" r:id="rId28"/>
    <p:sldId id="280" r:id="rId29"/>
    <p:sldId id="297" r:id="rId30"/>
    <p:sldId id="282" r:id="rId31"/>
    <p:sldId id="283" r:id="rId32"/>
    <p:sldId id="284" r:id="rId33"/>
    <p:sldId id="285" r:id="rId34"/>
    <p:sldId id="286" r:id="rId35"/>
    <p:sldId id="287" r:id="rId36"/>
    <p:sldId id="298" r:id="rId37"/>
    <p:sldId id="289" r:id="rId38"/>
    <p:sldId id="290" r:id="rId39"/>
    <p:sldId id="299" r:id="rId40"/>
    <p:sldId id="292" r:id="rId41"/>
    <p:sldId id="293" r:id="rId42"/>
    <p:sldId id="294" r:id="rId43"/>
  </p:sldIdLst>
  <p:sldSz cx="9144000" cy="6858000" type="screen4x3"/>
  <p:notesSz cx="6858000" cy="1209675"/>
  <p:embeddedFontLst>
    <p:embeddedFont>
      <p:font typeface="Calibri" panose="020F0502020204030204" pitchFamily="34" charset="0"/>
      <p:regular r:id="rId45"/>
      <p:bold r:id="rId46"/>
      <p:italic r:id="rId47"/>
      <p:boldItalic r:id="rId48"/>
    </p:embeddedFont>
    <p:embeddedFont>
      <p:font typeface="Century Gothic" panose="020B0502020202020204" pitchFamily="34" charset="0"/>
      <p:regular r:id="rId49"/>
      <p:bold r:id="rId50"/>
      <p:italic r:id="rId51"/>
      <p:boldItalic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53" roundtripDataSignature="AMtx7miDFwFL8r4max7RGGANRb1PRg0RP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78812" autoAdjust="0"/>
  </p:normalViewPr>
  <p:slideViewPr>
    <p:cSldViewPr snapToGrid="0">
      <p:cViewPr varScale="1">
        <p:scale>
          <a:sx n="57" d="100"/>
          <a:sy n="57" d="100"/>
        </p:scale>
        <p:origin x="177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font" Target="fonts/font8.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4.fntdata"/><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7.fntdata"/><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089118126191259"/>
          <c:y val="0.10771575104094903"/>
          <c:w val="0.53577995055538485"/>
          <c:h val="0.7755252809538814"/>
        </c:manualLayout>
      </c:layout>
      <c:doughnutChart>
        <c:varyColors val="1"/>
        <c:ser>
          <c:idx val="0"/>
          <c:order val="0"/>
          <c:tx>
            <c:strRef>
              <c:f>Sheet1!$B$1</c:f>
              <c:strCache>
                <c:ptCount val="1"/>
                <c:pt idx="0">
                  <c:v>Column1</c:v>
                </c:pt>
              </c:strCache>
            </c:strRef>
          </c:tx>
          <c:spPr>
            <a:ln w="28575">
              <a:solidFill>
                <a:schemeClr val="bg1"/>
              </a:solidFill>
            </a:ln>
          </c:spPr>
          <c:dPt>
            <c:idx val="0"/>
            <c:bubble3D val="0"/>
            <c:spPr>
              <a:solidFill>
                <a:srgbClr val="DF6068"/>
              </a:solidFill>
              <a:ln w="28575">
                <a:solidFill>
                  <a:schemeClr val="bg1"/>
                </a:solidFill>
              </a:ln>
              <a:effectLst/>
            </c:spPr>
            <c:extLst>
              <c:ext xmlns:c16="http://schemas.microsoft.com/office/drawing/2014/chart" uri="{C3380CC4-5D6E-409C-BE32-E72D297353CC}">
                <c16:uniqueId val="{00000001-5D7A-45BD-8BD8-022EBCA6EB1C}"/>
              </c:ext>
            </c:extLst>
          </c:dPt>
          <c:dPt>
            <c:idx val="1"/>
            <c:bubble3D val="0"/>
            <c:spPr>
              <a:solidFill>
                <a:srgbClr val="80A0F2"/>
              </a:solidFill>
              <a:ln w="28575">
                <a:solidFill>
                  <a:schemeClr val="bg1"/>
                </a:solidFill>
              </a:ln>
              <a:effectLst/>
            </c:spPr>
            <c:extLst>
              <c:ext xmlns:c16="http://schemas.microsoft.com/office/drawing/2014/chart" uri="{C3380CC4-5D6E-409C-BE32-E72D297353CC}">
                <c16:uniqueId val="{00000003-5D7A-45BD-8BD8-022EBCA6EB1C}"/>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bg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17.100000000000001</c:v>
                </c:pt>
                <c:pt idx="1">
                  <c:v>82.9</c:v>
                </c:pt>
              </c:numCache>
            </c:numRef>
          </c:val>
          <c:extLst>
            <c:ext xmlns:c16="http://schemas.microsoft.com/office/drawing/2014/chart" uri="{C3380CC4-5D6E-409C-BE32-E72D297353CC}">
              <c16:uniqueId val="{00000004-5D7A-45BD-8BD8-022EBCA6EB1C}"/>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089118126191259"/>
          <c:y val="0.10771575104094903"/>
          <c:w val="0.53577995055538485"/>
          <c:h val="0.7755252809538814"/>
        </c:manualLayout>
      </c:layout>
      <c:doughnutChart>
        <c:varyColors val="1"/>
        <c:ser>
          <c:idx val="0"/>
          <c:order val="0"/>
          <c:tx>
            <c:strRef>
              <c:f>Sheet1!$B$1</c:f>
              <c:strCache>
                <c:ptCount val="1"/>
                <c:pt idx="0">
                  <c:v>Column1</c:v>
                </c:pt>
              </c:strCache>
            </c:strRef>
          </c:tx>
          <c:spPr>
            <a:ln w="28575">
              <a:solidFill>
                <a:schemeClr val="bg1"/>
              </a:solidFill>
            </a:ln>
          </c:spPr>
          <c:dPt>
            <c:idx val="0"/>
            <c:bubble3D val="0"/>
            <c:spPr>
              <a:solidFill>
                <a:srgbClr val="DF6068"/>
              </a:solidFill>
              <a:ln w="28575">
                <a:solidFill>
                  <a:schemeClr val="bg1"/>
                </a:solidFill>
              </a:ln>
              <a:effectLst/>
            </c:spPr>
            <c:extLst>
              <c:ext xmlns:c16="http://schemas.microsoft.com/office/drawing/2014/chart" uri="{C3380CC4-5D6E-409C-BE32-E72D297353CC}">
                <c16:uniqueId val="{00000001-D3EB-49E8-8DD1-06695FDB8CB4}"/>
              </c:ext>
            </c:extLst>
          </c:dPt>
          <c:dPt>
            <c:idx val="1"/>
            <c:bubble3D val="0"/>
            <c:spPr>
              <a:solidFill>
                <a:srgbClr val="80A0F2"/>
              </a:solidFill>
              <a:ln w="28575">
                <a:solidFill>
                  <a:schemeClr val="bg1"/>
                </a:solidFill>
              </a:ln>
              <a:effectLst/>
            </c:spPr>
            <c:extLst>
              <c:ext xmlns:c16="http://schemas.microsoft.com/office/drawing/2014/chart" uri="{C3380CC4-5D6E-409C-BE32-E72D297353CC}">
                <c16:uniqueId val="{00000003-D3EB-49E8-8DD1-06695FDB8CB4}"/>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bg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17.100000000000001</c:v>
                </c:pt>
                <c:pt idx="1">
                  <c:v>82.9</c:v>
                </c:pt>
              </c:numCache>
            </c:numRef>
          </c:val>
          <c:extLst>
            <c:ext xmlns:c16="http://schemas.microsoft.com/office/drawing/2014/chart" uri="{C3380CC4-5D6E-409C-BE32-E72D297353CC}">
              <c16:uniqueId val="{00000004-D3EB-49E8-8DD1-06695FDB8CB4}"/>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603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60325"/>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1149350"/>
            <a:ext cx="2971800" cy="6032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bbc.co.uk/newsround/52228461"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bbc.co.uk/newsround/53175383" TargetMode="External"/><Relationship Id="rId5" Type="http://schemas.openxmlformats.org/officeDocument/2006/relationships/hyperlink" Target="https://www.bbc.co.uk/newsround/53133813" TargetMode="External"/><Relationship Id="rId4" Type="http://schemas.openxmlformats.org/officeDocument/2006/relationships/hyperlink" Target="https://www.bbc.co.uk/news/business-51171395"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scmp.com/news/world/europe/article/3089935/black-lives-matter-protests-show-world-has-reached-tipping-point" TargetMode="External"/><Relationship Id="rId7" Type="http://schemas.openxmlformats.org/officeDocument/2006/relationships/hyperlink" Target="https://www.highsnobiety.com/p/john-boyega-speech-black-lives-matter/"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thetimes.co.uk/article/captain-tom-moore-on-track-to-score-no-1-single-3ln8fsls3" TargetMode="External"/><Relationship Id="rId5" Type="http://schemas.openxmlformats.org/officeDocument/2006/relationships/hyperlink" Target="https://www.vanityfair.com/style/2020/06/kate-middleton-mental-health-student-assembly" TargetMode="External"/><Relationship Id="rId4" Type="http://schemas.openxmlformats.org/officeDocument/2006/relationships/hyperlink" Target="https://edition.cnn.com/2020/06/17/football/marcus-rashford-free-school-meals-u-turn-spt-intl/index.html"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cmp.com/news/world/europe/article/3089935/black-lives-matter-protests-show-world-has-reached-tipping-point" TargetMode="External"/><Relationship Id="rId7" Type="http://schemas.openxmlformats.org/officeDocument/2006/relationships/hyperlink" Target="https://www.highsnobiety.com/p/john-boyega-speech-black-lives-matter/"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www.thetimes.co.uk/article/captain-tom-moore-on-track-to-score-no-1-single-3ln8fsls3" TargetMode="External"/><Relationship Id="rId5" Type="http://schemas.openxmlformats.org/officeDocument/2006/relationships/hyperlink" Target="https://www.vanityfair.com/style/2020/06/kate-middleton-mental-health-student-assembly" TargetMode="External"/><Relationship Id="rId4" Type="http://schemas.openxmlformats.org/officeDocument/2006/relationships/hyperlink" Target="https://edition.cnn.com/2020/06/17/football/marcus-rashford-free-school-meals-u-turn-spt-intl/index.html"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vice.com/en_uk/article/59xag5/a-history-of-the-student-climate-protests"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www.wired.co.uk/article/greta-thunberg-climate-crisis" TargetMode="External"/><Relationship Id="rId5" Type="http://schemas.openxmlformats.org/officeDocument/2006/relationships/hyperlink" Target="https://www.plantbasednews.org/news/greta-thunberg-celebrities-face-climate-crisis" TargetMode="External"/><Relationship Id="rId4" Type="http://schemas.openxmlformats.org/officeDocument/2006/relationships/hyperlink" Target="https://www.telegraph.co.uk/women/life/malala-leo-dicaprio-thunbergs-gretwork/"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bbc.co.uk/news/entertainment-arts-52415966" TargetMode="External"/><Relationship Id="rId7" Type="http://schemas.openxmlformats.org/officeDocument/2006/relationships/hyperlink" Target="https://www.thesun.co.uk/tvandshowbiz/11465310/captain-tom-moores-nhs-charity-beaten-no1-without-public-help-scott-mills/"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www.bbc.co.uk/news/uk-england-beds-bucks-herts-52328241" TargetMode="External"/><Relationship Id="rId5" Type="http://schemas.openxmlformats.org/officeDocument/2006/relationships/hyperlink" Target="https://www.theguardian.com/world/2020/may/01/hes-just-a-wonderful-man-how-captain-tom-became-a-superstar-fundraiser" TargetMode="External"/><Relationship Id="rId4" Type="http://schemas.openxmlformats.org/officeDocument/2006/relationships/hyperlink" Target="https://www.bbc.co.uk/news/av/uk-52312019/coronavirus-the-story-of-captain-tom-s-walk"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twitter.com/MarcusRashford/status/1272302819819823105" TargetMode="External"/><Relationship Id="rId7" Type="http://schemas.openxmlformats.org/officeDocument/2006/relationships/hyperlink" Target="https://toppng.com/clipart-resolution-19033289-marcus-rashford-2016-PNG-free-PNG-Images_170346?search-result=seaweed-clipart"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www.nme.com/news/music/marcus-rashford-helped-by-jay-zs-roc-nation-in-successful-school-meals-fight-2693919" TargetMode="External"/><Relationship Id="rId5" Type="http://schemas.openxmlformats.org/officeDocument/2006/relationships/hyperlink" Target="https://www.bbc.co.uk/news/explainers-53053337" TargetMode="External"/><Relationship Id="rId4" Type="http://schemas.openxmlformats.org/officeDocument/2006/relationships/hyperlink" Target="https://www.bbc.co.uk/news/uk-53073977"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pngguru.com/free-transparent-background-png-clipart-ldrnq"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surveymonkey.co.uk/r/vfs-primary-child-actor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youtu.be/sdodO0KJKJw"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1: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p1: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2: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Images: </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3"/>
              </a:rPr>
              <a:t>https://icons8.com/</a:t>
            </a:r>
            <a:endParaRPr b="0"/>
          </a:p>
        </p:txBody>
      </p:sp>
      <p:sp>
        <p:nvSpPr>
          <p:cNvPr id="252" name="Google Shape;252;p2: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3: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3" name="Google Shape;283;p3: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Parent/Carer Note: </a:t>
            </a:r>
            <a:r>
              <a:rPr lang="en-GB" b="0"/>
              <a:t>This slide shows the feedback to the question pupils answered two weeks ago. Check back in two weeks to see if the comment you make at the end of this lesson is featured!</a:t>
            </a:r>
            <a:endParaRPr/>
          </a:p>
          <a:p>
            <a:pPr marL="0" lvl="0" indent="0" algn="l" rtl="0">
              <a:spcBef>
                <a:spcPts val="0"/>
              </a:spcBef>
              <a:spcAft>
                <a:spcPts val="0"/>
              </a:spcAft>
              <a:buNone/>
            </a:pPr>
            <a:endParaRPr b="0"/>
          </a:p>
          <a:p>
            <a:pPr marL="0" lvl="0" indent="0" algn="l" rtl="0">
              <a:spcBef>
                <a:spcPts val="0"/>
              </a:spcBef>
              <a:spcAft>
                <a:spcPts val="0"/>
              </a:spcAft>
              <a:buNone/>
            </a:pPr>
            <a:r>
              <a:rPr lang="en-GB" b="0"/>
              <a:t>To record your child’s vote, use the survey link on the last slide or use the hashtag #VotesatHome on social media to browse other children’s responses and share your own.</a:t>
            </a:r>
            <a:endParaRPr/>
          </a:p>
        </p:txBody>
      </p:sp>
      <p:sp>
        <p:nvSpPr>
          <p:cNvPr id="284" name="Google Shape;284;p3: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4: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4: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5: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5: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highlight>
                  <a:srgbClr val="FFFF00"/>
                </a:highlight>
              </a:rPr>
              <a:t>Parent/Carer Note: </a:t>
            </a:r>
            <a:r>
              <a:rPr lang="en-GB" b="0">
                <a:highlight>
                  <a:srgbClr val="FFFF00"/>
                </a:highlight>
              </a:rPr>
              <a:t>Use this slide to learn about headlines around the world. Using the presentation in Slide Show mode, you will be able to click on the highlighted pictures to follow links to websites and videos.</a:t>
            </a:r>
            <a:endParaRPr b="1">
              <a:highlight>
                <a:srgbClr val="FFFF00"/>
              </a:highlight>
            </a:endParaRPr>
          </a:p>
          <a:p>
            <a:pPr marL="0" lvl="0" indent="0" algn="l" rtl="0">
              <a:spcBef>
                <a:spcPts val="0"/>
              </a:spcBef>
              <a:spcAft>
                <a:spcPts val="0"/>
              </a:spcAft>
              <a:buNone/>
            </a:pPr>
            <a:r>
              <a:rPr lang="en-GB" b="1">
                <a:highlight>
                  <a:srgbClr val="FFFF00"/>
                </a:highlight>
              </a:rPr>
              <a:t>Alternative video link: </a:t>
            </a:r>
            <a:r>
              <a:rPr lang="en-GB" u="sng">
                <a:solidFill>
                  <a:schemeClr val="hlink"/>
                </a:solidFill>
                <a:hlinkClick r:id="rId3"/>
              </a:rPr>
              <a:t>https://www.bbc.co.uk/newsround/52228461</a:t>
            </a:r>
            <a:endParaRPr/>
          </a:p>
          <a:p>
            <a:pPr marL="0" lvl="0" indent="0" algn="l" rtl="0">
              <a:spcBef>
                <a:spcPts val="0"/>
              </a:spcBef>
              <a:spcAft>
                <a:spcPts val="0"/>
              </a:spcAft>
              <a:buNone/>
            </a:pPr>
            <a:endParaRPr b="1">
              <a:highlight>
                <a:srgbClr val="FFFF00"/>
              </a:highlight>
            </a:endParaRPr>
          </a:p>
          <a:p>
            <a:pPr marL="0" lvl="0" indent="0" algn="l" rtl="0">
              <a:spcBef>
                <a:spcPts val="0"/>
              </a:spcBef>
              <a:spcAft>
                <a:spcPts val="0"/>
              </a:spcAft>
              <a:buNone/>
            </a:pPr>
            <a:r>
              <a:rPr lang="en-GB" b="1">
                <a:highlight>
                  <a:srgbClr val="FFFF00"/>
                </a:highlight>
              </a:rPr>
              <a:t>Images/Stories:</a:t>
            </a:r>
            <a:endParaRPr u="sng">
              <a:solidFill>
                <a:schemeClr val="hlink"/>
              </a:solidFill>
              <a:hlinkClick r:id="rId4"/>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b="0">
                <a:highlight>
                  <a:srgbClr val="FFFF00"/>
                </a:highlight>
              </a:rPr>
              <a:t>Lockdown: </a:t>
            </a:r>
            <a:r>
              <a:rPr lang="en-GB" u="sng">
                <a:solidFill>
                  <a:schemeClr val="hlink"/>
                </a:solidFill>
                <a:highlight>
                  <a:srgbClr val="FFFF00"/>
                </a:highlight>
                <a:hlinkClick r:id="rId5"/>
              </a:rPr>
              <a:t>https://www.bbc.co.uk/newsround/53133813</a:t>
            </a:r>
            <a:endParaRPr>
              <a:highlight>
                <a:srgbClr val="FFFF00"/>
              </a:highlight>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a:highlight>
                  <a:srgbClr val="FFFF00"/>
                </a:highlight>
              </a:rPr>
              <a:t>Crash:</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a:highlight>
                  <a:srgbClr val="FFFF00"/>
                </a:highlight>
              </a:rPr>
              <a:t>Clap: </a:t>
            </a:r>
            <a:r>
              <a:rPr lang="en-GB" u="sng">
                <a:solidFill>
                  <a:schemeClr val="hlink"/>
                </a:solidFill>
                <a:hlinkClick r:id="rId6"/>
              </a:rPr>
              <a:t>https://www.bbc.co.uk/newsround/53175383</a:t>
            </a:r>
            <a:endParaRPr/>
          </a:p>
        </p:txBody>
      </p:sp>
      <p:sp>
        <p:nvSpPr>
          <p:cNvPr id="319" name="Google Shape;319;p5: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6: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4" name="Google Shape;344;p6: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a:t>Images</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3"/>
              </a:rPr>
              <a:t>https://www.scmp.com/news/world/europe/article/3089935/black-lives-matter-protests-show-world-has-reached-tipping-point</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4"/>
              </a:rPr>
              <a:t>https://edition.cnn.com/2020/06/17/football/marcus-rashford-free-school-meals-u-turn-spt-intl/index.html</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5"/>
              </a:rPr>
              <a:t>https://www.vanityfair.com/style/2020/06/kate-middleton-mental-health-student-assembly</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6"/>
              </a:rPr>
              <a:t>https://www.thetimes.co.uk/article/captain-tom-moore-on-track-to-score-no-1-single-3ln8fsls3</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7"/>
              </a:rPr>
              <a:t>https://www.highsnobiety.com/p/john-boyega-speech-black-lives-matter/</a:t>
            </a:r>
            <a:endParaRPr/>
          </a:p>
          <a:p>
            <a:pPr marL="228600" lvl="0" indent="-152400" algn="l" rtl="0">
              <a:spcBef>
                <a:spcPts val="0"/>
              </a:spcBef>
              <a:spcAft>
                <a:spcPts val="0"/>
              </a:spcAft>
              <a:buClr>
                <a:schemeClr val="dk1"/>
              </a:buClr>
              <a:buSzPts val="1200"/>
              <a:buFont typeface="Calibri"/>
              <a:buNone/>
            </a:pPr>
            <a:endParaRPr b="0"/>
          </a:p>
          <a:p>
            <a:pPr marL="228600" lvl="0" indent="-152400" algn="l" rtl="0">
              <a:spcBef>
                <a:spcPts val="0"/>
              </a:spcBef>
              <a:spcAft>
                <a:spcPts val="0"/>
              </a:spcAft>
              <a:buClr>
                <a:schemeClr val="dk1"/>
              </a:buClr>
              <a:buSzPts val="1200"/>
              <a:buFont typeface="Calibri"/>
              <a:buNone/>
            </a:pPr>
            <a:endParaRPr b="0"/>
          </a:p>
          <a:p>
            <a:pPr marL="0" lvl="0" indent="0" algn="l" rtl="0">
              <a:spcBef>
                <a:spcPts val="0"/>
              </a:spcBef>
              <a:spcAft>
                <a:spcPts val="0"/>
              </a:spcAft>
              <a:buClr>
                <a:schemeClr val="dk1"/>
              </a:buClr>
              <a:buSzPts val="1200"/>
              <a:buFont typeface="Calibri"/>
              <a:buNone/>
            </a:pPr>
            <a:r>
              <a:rPr lang="en-GB" b="0"/>
              <a:t>References</a:t>
            </a:r>
            <a:endParaRPr/>
          </a:p>
          <a:p>
            <a:pPr marL="228600" lvl="0" indent="-228600" algn="l" rtl="0">
              <a:spcBef>
                <a:spcPts val="0"/>
              </a:spcBef>
              <a:spcAft>
                <a:spcPts val="0"/>
              </a:spcAft>
              <a:buClr>
                <a:schemeClr val="dk1"/>
              </a:buClr>
              <a:buSzPts val="1200"/>
              <a:buFont typeface="Calibri"/>
              <a:buAutoNum type="arabicParenR"/>
            </a:pPr>
            <a:r>
              <a:rPr lang="en-GB" b="0"/>
              <a:t> </a:t>
            </a:r>
            <a:endParaRPr/>
          </a:p>
        </p:txBody>
      </p:sp>
      <p:sp>
        <p:nvSpPr>
          <p:cNvPr id="345" name="Google Shape;345;p6: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7: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7: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a:t>Images</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3"/>
              </a:rPr>
              <a:t>https://www.scmp.com/news/world/europe/article/3089935/black-lives-matter-protests-show-world-has-reached-tipping-point</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4"/>
              </a:rPr>
              <a:t>https://edition.cnn.com/2020/06/17/football/marcus-rashford-free-school-meals-u-turn-spt-intl/index.html</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5"/>
              </a:rPr>
              <a:t>https://www.vanityfair.com/style/2020/06/kate-middleton-mental-health-student-assembly</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6"/>
              </a:rPr>
              <a:t>https://www.thetimes.co.uk/article/captain-tom-moore-on-track-to-score-no-1-single-3ln8fsls3</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7"/>
              </a:rPr>
              <a:t>https://www.highsnobiety.com/p/john-boyega-speech-black-lives-matter/</a:t>
            </a:r>
            <a:endParaRPr/>
          </a:p>
          <a:p>
            <a:pPr marL="228600" lvl="0" indent="-152400" algn="l" rtl="0">
              <a:spcBef>
                <a:spcPts val="0"/>
              </a:spcBef>
              <a:spcAft>
                <a:spcPts val="0"/>
              </a:spcAft>
              <a:buClr>
                <a:schemeClr val="dk1"/>
              </a:buClr>
              <a:buSzPts val="1200"/>
              <a:buFont typeface="Calibri"/>
              <a:buNone/>
            </a:pPr>
            <a:endParaRPr b="0"/>
          </a:p>
          <a:p>
            <a:pPr marL="228600" lvl="0" indent="-152400" algn="l" rtl="0">
              <a:spcBef>
                <a:spcPts val="0"/>
              </a:spcBef>
              <a:spcAft>
                <a:spcPts val="0"/>
              </a:spcAft>
              <a:buClr>
                <a:schemeClr val="dk1"/>
              </a:buClr>
              <a:buSzPts val="1200"/>
              <a:buFont typeface="Calibri"/>
              <a:buNone/>
            </a:pPr>
            <a:endParaRPr b="0"/>
          </a:p>
          <a:p>
            <a:pPr marL="0" lvl="0" indent="0" algn="l" rtl="0">
              <a:spcBef>
                <a:spcPts val="0"/>
              </a:spcBef>
              <a:spcAft>
                <a:spcPts val="0"/>
              </a:spcAft>
              <a:buClr>
                <a:schemeClr val="dk1"/>
              </a:buClr>
              <a:buSzPts val="1200"/>
              <a:buFont typeface="Calibri"/>
              <a:buNone/>
            </a:pPr>
            <a:r>
              <a:rPr lang="en-GB" b="0"/>
              <a:t>References</a:t>
            </a:r>
            <a:endParaRPr/>
          </a:p>
          <a:p>
            <a:pPr marL="228600" lvl="0" indent="-228600" algn="l" rtl="0">
              <a:spcBef>
                <a:spcPts val="0"/>
              </a:spcBef>
              <a:spcAft>
                <a:spcPts val="0"/>
              </a:spcAft>
              <a:buClr>
                <a:schemeClr val="dk1"/>
              </a:buClr>
              <a:buSzPts val="1200"/>
              <a:buFont typeface="Calibri"/>
              <a:buAutoNum type="arabicParenR"/>
            </a:pPr>
            <a:r>
              <a:rPr lang="en-GB" b="0"/>
              <a:t> </a:t>
            </a:r>
            <a:endParaRPr/>
          </a:p>
        </p:txBody>
      </p:sp>
      <p:sp>
        <p:nvSpPr>
          <p:cNvPr id="372" name="Google Shape;372;p7: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8: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7" name="Google Shape;397;p8: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Parent/Carer Note: </a:t>
            </a:r>
            <a:r>
              <a:rPr lang="en-GB" b="0" dirty="0"/>
              <a:t>Each week, your child completes this lesson in school before recording their vote on an online platform. Temporarily, we have created a platform you can use at home. Please see the last slide for details.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b="1" dirty="0"/>
              <a:t>Images:</a:t>
            </a:r>
            <a:endParaRPr dirty="0"/>
          </a:p>
          <a:p>
            <a:pPr marL="228600" lvl="0" indent="-228600" algn="l" rtl="0">
              <a:spcBef>
                <a:spcPts val="0"/>
              </a:spcBef>
              <a:spcAft>
                <a:spcPts val="0"/>
              </a:spcAft>
              <a:buClr>
                <a:schemeClr val="dk1"/>
              </a:buClr>
              <a:buSzPts val="1200"/>
              <a:buFont typeface="Calibri"/>
              <a:buAutoNum type="arabicParenR"/>
            </a:pPr>
            <a:r>
              <a:rPr lang="en-GB" dirty="0"/>
              <a:t>iStock </a:t>
            </a:r>
            <a:endParaRPr dirty="0"/>
          </a:p>
          <a:p>
            <a:pPr marL="228600" lvl="0" indent="-152400" algn="l" rtl="0">
              <a:spcBef>
                <a:spcPts val="0"/>
              </a:spcBef>
              <a:spcAft>
                <a:spcPts val="0"/>
              </a:spcAft>
              <a:buClr>
                <a:schemeClr val="dk1"/>
              </a:buClr>
              <a:buSzPts val="1200"/>
              <a:buFont typeface="Calibri"/>
              <a:buNone/>
            </a:pPr>
            <a:endParaRPr dirty="0"/>
          </a:p>
        </p:txBody>
      </p:sp>
      <p:sp>
        <p:nvSpPr>
          <p:cNvPr id="398" name="Google Shape;398;p8: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Images</a:t>
            </a:r>
            <a:r>
              <a:rPr lang="en-GB"/>
              <a:t>:</a:t>
            </a:r>
            <a:endParaRPr/>
          </a:p>
          <a:p>
            <a:pPr marL="228600" lvl="0" indent="-228600" algn="l" rtl="0">
              <a:spcBef>
                <a:spcPts val="0"/>
              </a:spcBef>
              <a:spcAft>
                <a:spcPts val="0"/>
              </a:spcAft>
              <a:buClr>
                <a:schemeClr val="dk1"/>
              </a:buClr>
              <a:buSzPts val="1200"/>
              <a:buFont typeface="Calibri"/>
              <a:buAutoNum type="arabicParenR"/>
            </a:pPr>
            <a:r>
              <a:rPr lang="en-GB"/>
              <a:t>iStock</a:t>
            </a:r>
            <a:endParaRPr/>
          </a:p>
          <a:p>
            <a:pPr marL="0" lvl="0" indent="0" algn="l" rtl="0">
              <a:spcBef>
                <a:spcPts val="0"/>
              </a:spcBef>
              <a:spcAft>
                <a:spcPts val="0"/>
              </a:spcAft>
              <a:buNone/>
            </a:pPr>
            <a:endParaRPr/>
          </a:p>
        </p:txBody>
      </p:sp>
      <p:sp>
        <p:nvSpPr>
          <p:cNvPr id="410" name="Google Shape;410;p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10: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9" name="Google Shape;429;p10: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Parent/Carer Note: </a:t>
            </a:r>
            <a:r>
              <a:rPr lang="en-GB" b="0"/>
              <a:t>This week’s home learning pack contains additional resources about Mental Health Awareness.</a:t>
            </a:r>
            <a:endParaRPr/>
          </a:p>
          <a:p>
            <a:pPr marL="0" lvl="0" indent="0" algn="l" rtl="0">
              <a:spcBef>
                <a:spcPts val="0"/>
              </a:spcBef>
              <a:spcAft>
                <a:spcPts val="0"/>
              </a:spcAft>
              <a:buNone/>
            </a:pPr>
            <a:endParaRPr/>
          </a:p>
          <a:p>
            <a:pPr marL="0" lvl="0" indent="0" algn="l" rtl="0">
              <a:spcBef>
                <a:spcPts val="0"/>
              </a:spcBef>
              <a:spcAft>
                <a:spcPts val="0"/>
              </a:spcAft>
              <a:buNone/>
            </a:pPr>
            <a:r>
              <a:rPr lang="en-GB" b="1"/>
              <a:t>Images:</a:t>
            </a:r>
            <a:endParaRPr/>
          </a:p>
          <a:p>
            <a:pPr marL="228600" lvl="0" indent="-228600" algn="l" rtl="0">
              <a:spcBef>
                <a:spcPts val="0"/>
              </a:spcBef>
              <a:spcAft>
                <a:spcPts val="0"/>
              </a:spcAft>
              <a:buClr>
                <a:schemeClr val="dk1"/>
              </a:buClr>
              <a:buSzPts val="1200"/>
              <a:buFont typeface="Calibri"/>
              <a:buAutoNum type="arabicParenR"/>
            </a:pPr>
            <a:r>
              <a:rPr lang="en-GB"/>
              <a:t>iStock</a:t>
            </a:r>
            <a:endParaRPr/>
          </a:p>
        </p:txBody>
      </p:sp>
      <p:sp>
        <p:nvSpPr>
          <p:cNvPr id="430" name="Google Shape;430;p10: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Images</a:t>
            </a:r>
            <a:r>
              <a:rPr lang="en-GB"/>
              <a:t>:</a:t>
            </a:r>
            <a:endParaRPr/>
          </a:p>
          <a:p>
            <a:pPr marL="228600" lvl="0" indent="-228600" algn="l" rtl="0">
              <a:spcBef>
                <a:spcPts val="0"/>
              </a:spcBef>
              <a:spcAft>
                <a:spcPts val="0"/>
              </a:spcAft>
              <a:buClr>
                <a:schemeClr val="dk1"/>
              </a:buClr>
              <a:buSzPts val="1200"/>
              <a:buFont typeface="Calibri"/>
              <a:buAutoNum type="arabicParenR"/>
            </a:pPr>
            <a:r>
              <a:rPr lang="en-GB"/>
              <a:t>iStock</a:t>
            </a:r>
            <a:endParaRPr/>
          </a:p>
          <a:p>
            <a:pPr marL="0" lvl="0" indent="0" algn="l" rtl="0">
              <a:spcBef>
                <a:spcPts val="0"/>
              </a:spcBef>
              <a:spcAft>
                <a:spcPts val="0"/>
              </a:spcAft>
              <a:buNone/>
            </a:pPr>
            <a:endParaRPr/>
          </a:p>
        </p:txBody>
      </p:sp>
      <p:sp>
        <p:nvSpPr>
          <p:cNvPr id="410" name="Google Shape;410;p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11</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904244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12: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2" name="Google Shape;462;p12: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3: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8" name="Google Shape;478;p13: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14: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9" name="Google Shape;489;p14: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References: </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3"/>
              </a:rPr>
              <a:t>https://www.vice.com/en_uk/article/59xag5/a-history-of-the-student-climate-protests</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4"/>
              </a:rPr>
              <a:t>https://www.telegraph.co.uk/women/life/malala-leo-dicaprio-thunbergs-gretwork/</a:t>
            </a:r>
            <a:endParaRPr b="0" u="none"/>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5"/>
              </a:rPr>
              <a:t>https://www.plantbasednews.org/news/greta-thunberg-celebrities-face-climate-crisis</a:t>
            </a:r>
            <a:endParaRPr/>
          </a:p>
          <a:p>
            <a:pPr marL="0" lvl="0" indent="0" algn="l" rtl="0">
              <a:spcBef>
                <a:spcPts val="0"/>
              </a:spcBef>
              <a:spcAft>
                <a:spcPts val="0"/>
              </a:spcAft>
              <a:buNone/>
            </a:pPr>
            <a:endParaRPr b="1"/>
          </a:p>
          <a:p>
            <a:pPr marL="0" lvl="0" indent="0" algn="l" rtl="0">
              <a:spcBef>
                <a:spcPts val="0"/>
              </a:spcBef>
              <a:spcAft>
                <a:spcPts val="0"/>
              </a:spcAft>
              <a:buNone/>
            </a:pPr>
            <a:r>
              <a:rPr lang="en-GB" b="1"/>
              <a:t>Images:</a:t>
            </a:r>
            <a:endParaRPr/>
          </a:p>
          <a:p>
            <a:pPr marL="0" lvl="0" indent="0" algn="l" rtl="0">
              <a:spcBef>
                <a:spcPts val="0"/>
              </a:spcBef>
              <a:spcAft>
                <a:spcPts val="0"/>
              </a:spcAft>
              <a:buNone/>
            </a:pPr>
            <a:r>
              <a:rPr lang="en-GB"/>
              <a:t>1) </a:t>
            </a:r>
            <a:r>
              <a:rPr lang="en-GB" u="sng">
                <a:solidFill>
                  <a:schemeClr val="hlink"/>
                </a:solidFill>
                <a:hlinkClick r:id="rId6"/>
              </a:rPr>
              <a:t>https://www.wired.co.uk/article/greta-thunberg-climate-crisis</a:t>
            </a:r>
            <a:endParaRPr/>
          </a:p>
        </p:txBody>
      </p:sp>
      <p:sp>
        <p:nvSpPr>
          <p:cNvPr id="490" name="Google Shape;490;p14: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15: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0" name="Google Shape;500;p15: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u="none"/>
              <a:t>*</a:t>
            </a:r>
            <a:r>
              <a:rPr lang="en-GB" b="0" u="none"/>
              <a:t>It sold 82,000 copies, with all proceeds going to NHS Charities Together: </a:t>
            </a:r>
            <a:r>
              <a:rPr lang="en-GB" u="sng">
                <a:solidFill>
                  <a:schemeClr val="hlink"/>
                </a:solidFill>
                <a:hlinkClick r:id="rId3"/>
              </a:rPr>
              <a:t>https://www.bbc.co.uk/news/entertainment-arts-52415966</a:t>
            </a:r>
            <a:endParaRPr b="0" u="none"/>
          </a:p>
          <a:p>
            <a:pPr marL="0" marR="0" lvl="0" indent="0" algn="l" rtl="0">
              <a:lnSpc>
                <a:spcPct val="100000"/>
              </a:lnSpc>
              <a:spcBef>
                <a:spcPts val="0"/>
              </a:spcBef>
              <a:spcAft>
                <a:spcPts val="0"/>
              </a:spcAft>
              <a:buClr>
                <a:schemeClr val="dk1"/>
              </a:buClr>
              <a:buSzPts val="1200"/>
              <a:buFont typeface="Calibri"/>
              <a:buNone/>
            </a:pPr>
            <a:endParaRPr b="0" u="none"/>
          </a:p>
          <a:p>
            <a:pPr marL="0" marR="0" lvl="0" indent="0" algn="l" rtl="0">
              <a:lnSpc>
                <a:spcPct val="100000"/>
              </a:lnSpc>
              <a:spcBef>
                <a:spcPts val="0"/>
              </a:spcBef>
              <a:spcAft>
                <a:spcPts val="0"/>
              </a:spcAft>
              <a:buClr>
                <a:schemeClr val="dk1"/>
              </a:buClr>
              <a:buSzPts val="1200"/>
              <a:buFont typeface="Calibri"/>
              <a:buNone/>
            </a:pPr>
            <a:r>
              <a:rPr lang="en-GB" b="1" u="none"/>
              <a:t>References: </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4"/>
              </a:rPr>
              <a:t>https://www.bbc.co.uk/news/av/uk-52312019/coronavirus-the-story-of-captain-tom-s-walk</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5"/>
              </a:rPr>
              <a:t>https://www.theguardian.com/world/2020/may/01/hes-just-a-wonderful-man-how-captain-tom-became-a-superstar-fundraiser</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6"/>
              </a:rPr>
              <a:t>https://www.bbc.co.uk/news/uk-england-beds-bucks-herts-52328241</a:t>
            </a:r>
            <a:endParaRPr/>
          </a:p>
          <a:p>
            <a:pPr marL="228600" marR="0" lvl="0" indent="-15240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en-GB" b="1"/>
              <a:t>Images:</a:t>
            </a:r>
            <a:endParaRPr/>
          </a:p>
          <a:p>
            <a:pPr marL="0" marR="0" lvl="0" indent="0" algn="l" rtl="0">
              <a:lnSpc>
                <a:spcPct val="100000"/>
              </a:lnSpc>
              <a:spcBef>
                <a:spcPts val="0"/>
              </a:spcBef>
              <a:spcAft>
                <a:spcPts val="0"/>
              </a:spcAft>
              <a:buClr>
                <a:schemeClr val="dk1"/>
              </a:buClr>
              <a:buSzPts val="1200"/>
              <a:buFont typeface="Calibri"/>
              <a:buNone/>
            </a:pPr>
            <a:r>
              <a:rPr lang="en-GB"/>
              <a:t>1) </a:t>
            </a:r>
            <a:r>
              <a:rPr lang="en-GB" u="sng">
                <a:solidFill>
                  <a:schemeClr val="hlink"/>
                </a:solidFill>
                <a:hlinkClick r:id="rId7"/>
              </a:rPr>
              <a:t>https://www.thesun.co.uk/tvandshowbiz/11465310/captain-tom-moores-nhs-charity-beaten-no1-without-public-help-scott-mills/</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01" name="Google Shape;501;p15: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16: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1" name="Google Shape;511;p16: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u="none"/>
              <a:t>References: </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3"/>
              </a:rPr>
              <a:t>https://twitter.com/MarcusRashford/status/1272302819819823105</a:t>
            </a:r>
            <a:endParaRPr b="0"/>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4"/>
              </a:rPr>
              <a:t>https://www.bbc.co.uk/news/uk-53073977</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5"/>
              </a:rPr>
              <a:t>https://www.bbc.co.uk/news/explainers-53053337</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u="sng">
                <a:solidFill>
                  <a:schemeClr val="hlink"/>
                </a:solidFill>
                <a:hlinkClick r:id="rId6"/>
              </a:rPr>
              <a:t>https://www.nme.com/news/music/marcus-rashford-helped-by-jay-zs-roc-nation-in-successful-school-meals-fight-2693919</a:t>
            </a:r>
            <a:endParaRPr/>
          </a:p>
          <a:p>
            <a:pPr marL="228600" marR="0" lvl="0" indent="-15240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en-GB" b="1"/>
              <a:t>Images:</a:t>
            </a:r>
            <a:endParaRPr/>
          </a:p>
          <a:p>
            <a:pPr marL="0" marR="0" lvl="0" indent="0" algn="l" rtl="0">
              <a:lnSpc>
                <a:spcPct val="100000"/>
              </a:lnSpc>
              <a:spcBef>
                <a:spcPts val="0"/>
              </a:spcBef>
              <a:spcAft>
                <a:spcPts val="0"/>
              </a:spcAft>
              <a:buClr>
                <a:schemeClr val="dk1"/>
              </a:buClr>
              <a:buSzPts val="1200"/>
              <a:buFont typeface="Calibri"/>
              <a:buNone/>
            </a:pPr>
            <a:r>
              <a:rPr lang="en-GB"/>
              <a:t>1) </a:t>
            </a:r>
            <a:r>
              <a:rPr lang="en-GB" u="sng">
                <a:solidFill>
                  <a:schemeClr val="hlink"/>
                </a:solidFill>
                <a:hlinkClick r:id="rId7"/>
              </a:rPr>
              <a:t>https://toppng.com/clipart-resolution-19033289-marcus-rashford-2016-PNG-free-PNG-Images_170346?search-result=seaweed-clipart</a:t>
            </a:r>
            <a:endParaRPr/>
          </a:p>
          <a:p>
            <a:pPr marL="0" lvl="0" indent="0" algn="l" rtl="0">
              <a:spcBef>
                <a:spcPts val="0"/>
              </a:spcBef>
              <a:spcAft>
                <a:spcPts val="0"/>
              </a:spcAft>
              <a:buNone/>
            </a:pPr>
            <a:endParaRPr/>
          </a:p>
        </p:txBody>
      </p:sp>
      <p:sp>
        <p:nvSpPr>
          <p:cNvPr id="512" name="Google Shape;512;p16: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17: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3" name="Google Shape;523;p17: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Images:</a:t>
            </a:r>
            <a:endParaRPr/>
          </a:p>
          <a:p>
            <a:pPr marL="0" lvl="0" indent="0" algn="l" rtl="0">
              <a:spcBef>
                <a:spcPts val="0"/>
              </a:spcBef>
              <a:spcAft>
                <a:spcPts val="0"/>
              </a:spcAft>
              <a:buNone/>
            </a:pPr>
            <a:r>
              <a:rPr lang="en-GB"/>
              <a:t>1) </a:t>
            </a:r>
            <a:r>
              <a:rPr lang="en-GB" u="sng">
                <a:solidFill>
                  <a:schemeClr val="hlink"/>
                </a:solidFill>
                <a:hlinkClick r:id="rId3"/>
              </a:rPr>
              <a:t>https://www.pngguru.com/free-transparent-background-png-clipart-ldrnq</a:t>
            </a:r>
            <a:endParaRPr/>
          </a:p>
        </p:txBody>
      </p:sp>
      <p:sp>
        <p:nvSpPr>
          <p:cNvPr id="524" name="Google Shape;524;p17: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Images</a:t>
            </a:r>
            <a:r>
              <a:rPr lang="en-GB"/>
              <a:t>:</a:t>
            </a:r>
            <a:endParaRPr/>
          </a:p>
          <a:p>
            <a:pPr marL="228600" lvl="0" indent="-228600" algn="l" rtl="0">
              <a:spcBef>
                <a:spcPts val="0"/>
              </a:spcBef>
              <a:spcAft>
                <a:spcPts val="0"/>
              </a:spcAft>
              <a:buClr>
                <a:schemeClr val="dk1"/>
              </a:buClr>
              <a:buSzPts val="1200"/>
              <a:buFont typeface="Calibri"/>
              <a:buAutoNum type="arabicParenR"/>
            </a:pPr>
            <a:r>
              <a:rPr lang="en-GB"/>
              <a:t>iStock</a:t>
            </a:r>
            <a:endParaRPr/>
          </a:p>
          <a:p>
            <a:pPr marL="0" lvl="0" indent="0" algn="l" rtl="0">
              <a:spcBef>
                <a:spcPts val="0"/>
              </a:spcBef>
              <a:spcAft>
                <a:spcPts val="0"/>
              </a:spcAft>
              <a:buNone/>
            </a:pPr>
            <a:endParaRPr/>
          </a:p>
        </p:txBody>
      </p:sp>
      <p:sp>
        <p:nvSpPr>
          <p:cNvPr id="410" name="Google Shape;410;p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18</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9046869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1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4" name="Google Shape;554;p1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Images:</a:t>
            </a:r>
            <a:endParaRPr/>
          </a:p>
          <a:p>
            <a:pPr marL="228600" lvl="0" indent="-228600" algn="l" rtl="0">
              <a:spcBef>
                <a:spcPts val="0"/>
              </a:spcBef>
              <a:spcAft>
                <a:spcPts val="0"/>
              </a:spcAft>
              <a:buClr>
                <a:schemeClr val="dk1"/>
              </a:buClr>
              <a:buSzPts val="1200"/>
              <a:buFont typeface="Calibri"/>
              <a:buAutoNum type="arabicParenR"/>
            </a:pPr>
            <a:r>
              <a:rPr lang="en-GB"/>
              <a:t>iStock</a:t>
            </a:r>
            <a:endParaRPr/>
          </a:p>
          <a:p>
            <a:pPr marL="228600" lvl="0" indent="-228600" algn="l" rtl="0">
              <a:spcBef>
                <a:spcPts val="0"/>
              </a:spcBef>
              <a:spcAft>
                <a:spcPts val="0"/>
              </a:spcAft>
              <a:buClr>
                <a:schemeClr val="dk1"/>
              </a:buClr>
              <a:buSzPts val="1200"/>
              <a:buFont typeface="Calibri"/>
              <a:buAutoNum type="arabicParenR"/>
            </a:pPr>
            <a:r>
              <a:rPr lang="en-GB" u="sng">
                <a:solidFill>
                  <a:schemeClr val="hlink"/>
                </a:solidFill>
                <a:hlinkClick r:id="rId3"/>
              </a:rPr>
              <a:t>https://emojipedia.org/apple/</a:t>
            </a:r>
            <a:endParaRPr/>
          </a:p>
        </p:txBody>
      </p:sp>
      <p:sp>
        <p:nvSpPr>
          <p:cNvPr id="555" name="Google Shape;555;p1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p20: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0" name="Google Shape;570;p20: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571" name="Google Shape;571;p20: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21: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5" name="Google Shape;585;p21: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p:txBody>
      </p:sp>
      <p:sp>
        <p:nvSpPr>
          <p:cNvPr id="586" name="Google Shape;586;p21: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22: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600" name="Google Shape;600;p22: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p23: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4" name="Google Shape;614;p23: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p:txBody>
      </p:sp>
      <p:sp>
        <p:nvSpPr>
          <p:cNvPr id="615" name="Google Shape;615;p23: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24: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629" name="Google Shape;629;p24: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25: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3" name="Google Shape;643;p25: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p:txBody>
      </p:sp>
      <p:sp>
        <p:nvSpPr>
          <p:cNvPr id="644" name="Google Shape;644;p25: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Images</a:t>
            </a:r>
            <a:r>
              <a:rPr lang="en-GB"/>
              <a:t>:</a:t>
            </a:r>
            <a:endParaRPr/>
          </a:p>
          <a:p>
            <a:pPr marL="228600" lvl="0" indent="-228600" algn="l" rtl="0">
              <a:spcBef>
                <a:spcPts val="0"/>
              </a:spcBef>
              <a:spcAft>
                <a:spcPts val="0"/>
              </a:spcAft>
              <a:buClr>
                <a:schemeClr val="dk1"/>
              </a:buClr>
              <a:buSzPts val="1200"/>
              <a:buFont typeface="Calibri"/>
              <a:buAutoNum type="arabicParenR"/>
            </a:pPr>
            <a:r>
              <a:rPr lang="en-GB"/>
              <a:t>iStock</a:t>
            </a:r>
            <a:endParaRPr/>
          </a:p>
          <a:p>
            <a:pPr marL="0" lvl="0" indent="0" algn="l" rtl="0">
              <a:spcBef>
                <a:spcPts val="0"/>
              </a:spcBef>
              <a:spcAft>
                <a:spcPts val="0"/>
              </a:spcAft>
              <a:buNone/>
            </a:pPr>
            <a:endParaRPr/>
          </a:p>
        </p:txBody>
      </p:sp>
      <p:sp>
        <p:nvSpPr>
          <p:cNvPr id="410" name="Google Shape;410;p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26</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3416539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p27: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8" name="Google Shape;678;p27: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28: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701" name="Google Shape;701;p28: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p:cNvGrpSpPr/>
        <p:nvPr/>
      </p:nvGrpSpPr>
      <p:grpSpPr>
        <a:xfrm>
          <a:off x="0" y="0"/>
          <a:ext cx="0" cy="0"/>
          <a:chOff x="0" y="0"/>
          <a:chExt cx="0" cy="0"/>
        </a:xfrm>
      </p:grpSpPr>
      <p:sp>
        <p:nvSpPr>
          <p:cNvPr id="720" name="Google Shape;720;p29: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721" name="Google Shape;721;p2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p30: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741" name="Google Shape;741;p30: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31: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761" name="Google Shape;761;p31: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9"/>
        <p:cNvGrpSpPr/>
        <p:nvPr/>
      </p:nvGrpSpPr>
      <p:grpSpPr>
        <a:xfrm>
          <a:off x="0" y="0"/>
          <a:ext cx="0" cy="0"/>
          <a:chOff x="0" y="0"/>
          <a:chExt cx="0" cy="0"/>
        </a:xfrm>
      </p:grpSpPr>
      <p:sp>
        <p:nvSpPr>
          <p:cNvPr id="780" name="Google Shape;780;p32: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p>
          <a:p>
            <a:pPr marL="228600" lvl="0" indent="-228600" algn="l" rtl="0">
              <a:spcBef>
                <a:spcPts val="0"/>
              </a:spcBef>
              <a:spcAft>
                <a:spcPts val="0"/>
              </a:spcAft>
              <a:buClr>
                <a:schemeClr val="dk1"/>
              </a:buClr>
              <a:buSzPts val="1200"/>
              <a:buFont typeface="Calibri"/>
              <a:buAutoNum type="arabicParenR"/>
            </a:pPr>
            <a:r>
              <a:rPr lang="en-GB" dirty="0"/>
              <a:t>iStock</a:t>
            </a:r>
          </a:p>
          <a:p>
            <a:pPr marL="0" lvl="0" indent="0" algn="l" rtl="0">
              <a:spcBef>
                <a:spcPts val="0"/>
              </a:spcBef>
              <a:spcAft>
                <a:spcPts val="0"/>
              </a:spcAft>
              <a:buNone/>
            </a:pPr>
            <a:endParaRPr dirty="0"/>
          </a:p>
        </p:txBody>
      </p:sp>
      <p:sp>
        <p:nvSpPr>
          <p:cNvPr id="781" name="Google Shape;781;p32: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Images</a:t>
            </a:r>
            <a:r>
              <a:rPr lang="en-GB" dirty="0"/>
              <a:t>:</a:t>
            </a:r>
            <a:endParaRPr dirty="0"/>
          </a:p>
          <a:p>
            <a:pPr marL="228600" lvl="0" indent="-228600" algn="l" rtl="0">
              <a:spcBef>
                <a:spcPts val="0"/>
              </a:spcBef>
              <a:spcAft>
                <a:spcPts val="0"/>
              </a:spcAft>
              <a:buClr>
                <a:schemeClr val="dk1"/>
              </a:buClr>
              <a:buSzPts val="1200"/>
              <a:buFont typeface="Calibri"/>
              <a:buAutoNum type="arabicParenR"/>
            </a:pPr>
            <a:r>
              <a:rPr lang="en-GB" dirty="0"/>
              <a:t>iStock</a:t>
            </a:r>
            <a:endParaRPr dirty="0"/>
          </a:p>
          <a:p>
            <a:pPr marL="0" lvl="0" indent="0" algn="l" rtl="0">
              <a:spcBef>
                <a:spcPts val="0"/>
              </a:spcBef>
              <a:spcAft>
                <a:spcPts val="0"/>
              </a:spcAft>
              <a:buNone/>
            </a:pPr>
            <a:endParaRPr dirty="0"/>
          </a:p>
        </p:txBody>
      </p:sp>
      <p:sp>
        <p:nvSpPr>
          <p:cNvPr id="410" name="Google Shape;410;p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33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7301663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p34: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21" name="Google Shape;821;p34: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r>
              <a:rPr lang="en-GB" b="1"/>
              <a:t>Parent/Carer Note: </a:t>
            </a:r>
            <a:r>
              <a:rPr lang="en-GB" b="0"/>
              <a:t>Use this slide to review the arguments before voting.</a:t>
            </a:r>
            <a:endParaRPr b="1"/>
          </a:p>
          <a:p>
            <a:pPr marL="0" lvl="0" indent="0" algn="l" rtl="0">
              <a:spcBef>
                <a:spcPts val="0"/>
              </a:spcBef>
              <a:spcAft>
                <a:spcPts val="0"/>
              </a:spcAft>
              <a:buNone/>
            </a:pPr>
            <a:endParaRPr/>
          </a:p>
        </p:txBody>
      </p:sp>
      <p:sp>
        <p:nvSpPr>
          <p:cNvPr id="822" name="Google Shape;822;p34: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8"/>
        <p:cNvGrpSpPr/>
        <p:nvPr/>
      </p:nvGrpSpPr>
      <p:grpSpPr>
        <a:xfrm>
          <a:off x="0" y="0"/>
          <a:ext cx="0" cy="0"/>
          <a:chOff x="0" y="0"/>
          <a:chExt cx="0" cy="0"/>
        </a:xfrm>
      </p:grpSpPr>
      <p:sp>
        <p:nvSpPr>
          <p:cNvPr id="829" name="Google Shape;829;p35:notes"/>
          <p:cNvSpPr txBox="1">
            <a:spLocks noGrp="1"/>
          </p:cNvSpPr>
          <p:nvPr>
            <p:ph type="body" idx="1"/>
          </p:nvPr>
        </p:nvSpPr>
        <p:spPr>
          <a:xfrm>
            <a:off x="685802" y="4343400"/>
            <a:ext cx="5486399"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r>
              <a:rPr lang="en-GB" b="1"/>
              <a:t>Teacher’s Note: </a:t>
            </a:r>
            <a:r>
              <a:rPr lang="en-GB" b="0"/>
              <a:t>Please log your class’ vote the usual way! </a:t>
            </a:r>
            <a:endParaRPr b="1"/>
          </a:p>
          <a:p>
            <a:pPr marL="0" lvl="0" indent="0" algn="l" rtl="0">
              <a:spcBef>
                <a:spcPts val="0"/>
              </a:spcBef>
              <a:spcAft>
                <a:spcPts val="0"/>
              </a:spcAft>
              <a:buClr>
                <a:schemeClr val="dk1"/>
              </a:buClr>
              <a:buSzPts val="1200"/>
              <a:buFont typeface="Calibri"/>
              <a:buNone/>
            </a:pPr>
            <a:endParaRPr b="1"/>
          </a:p>
          <a:p>
            <a:pPr marL="0" lvl="0" indent="0" algn="l" rtl="0">
              <a:spcBef>
                <a:spcPts val="0"/>
              </a:spcBef>
              <a:spcAft>
                <a:spcPts val="0"/>
              </a:spcAft>
              <a:buClr>
                <a:schemeClr val="dk1"/>
              </a:buClr>
              <a:buSzPts val="1200"/>
              <a:buFont typeface="Calibri"/>
              <a:buNone/>
            </a:pPr>
            <a:r>
              <a:rPr lang="en-GB" b="1"/>
              <a:t>Parent/Carer Note: </a:t>
            </a:r>
            <a:r>
              <a:rPr lang="en-GB" b="0"/>
              <a:t>The link provided allows your child to record their vote online. Find it here: </a:t>
            </a:r>
            <a:r>
              <a:rPr lang="en-GB" sz="1200" b="0" i="0" u="sng" strike="noStrike">
                <a:solidFill>
                  <a:schemeClr val="dk1"/>
                </a:solidFill>
                <a:latin typeface="Calibri"/>
                <a:ea typeface="Calibri"/>
                <a:cs typeface="Calibri"/>
                <a:sym typeface="Calibri"/>
                <a:hlinkClick r:id="rId3"/>
              </a:rPr>
              <a:t>https://www.surveymonkey.co.uk/r/vfs-primary-child-actors</a:t>
            </a:r>
            <a:endParaRPr/>
          </a:p>
        </p:txBody>
      </p:sp>
      <p:sp>
        <p:nvSpPr>
          <p:cNvPr id="830" name="Google Shape;830;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Images</a:t>
            </a:r>
            <a:r>
              <a:rPr lang="en-GB"/>
              <a:t>:</a:t>
            </a:r>
            <a:endParaRPr/>
          </a:p>
          <a:p>
            <a:pPr marL="228600" lvl="0" indent="-228600" algn="l" rtl="0">
              <a:spcBef>
                <a:spcPts val="0"/>
              </a:spcBef>
              <a:spcAft>
                <a:spcPts val="0"/>
              </a:spcAft>
              <a:buClr>
                <a:schemeClr val="dk1"/>
              </a:buClr>
              <a:buSzPts val="1200"/>
              <a:buFont typeface="Calibri"/>
              <a:buAutoNum type="arabicParenR"/>
            </a:pPr>
            <a:r>
              <a:rPr lang="en-GB"/>
              <a:t>iStock</a:t>
            </a:r>
            <a:endParaRPr/>
          </a:p>
          <a:p>
            <a:pPr marL="0" lvl="0" indent="0" algn="l" rtl="0">
              <a:spcBef>
                <a:spcPts val="0"/>
              </a:spcBef>
              <a:spcAft>
                <a:spcPts val="0"/>
              </a:spcAft>
              <a:buNone/>
            </a:pPr>
            <a:endParaRPr/>
          </a:p>
        </p:txBody>
      </p:sp>
      <p:sp>
        <p:nvSpPr>
          <p:cNvPr id="410" name="Google Shape;410;p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36</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804083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0"/>
        <p:cNvGrpSpPr/>
        <p:nvPr/>
      </p:nvGrpSpPr>
      <p:grpSpPr>
        <a:xfrm>
          <a:off x="0" y="0"/>
          <a:ext cx="0" cy="0"/>
          <a:chOff x="0" y="0"/>
          <a:chExt cx="0" cy="0"/>
        </a:xfrm>
      </p:grpSpPr>
      <p:sp>
        <p:nvSpPr>
          <p:cNvPr id="861" name="Google Shape;861;p37: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2" name="Google Shape;862;p37: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1"/>
        <p:cNvGrpSpPr/>
        <p:nvPr/>
      </p:nvGrpSpPr>
      <p:grpSpPr>
        <a:xfrm>
          <a:off x="0" y="0"/>
          <a:ext cx="0" cy="0"/>
          <a:chOff x="0" y="0"/>
          <a:chExt cx="0" cy="0"/>
        </a:xfrm>
      </p:grpSpPr>
      <p:sp>
        <p:nvSpPr>
          <p:cNvPr id="872" name="Google Shape;872;p38:notes"/>
          <p:cNvSpPr txBox="1">
            <a:spLocks noGrp="1"/>
          </p:cNvSpPr>
          <p:nvPr>
            <p:ph type="body" idx="1"/>
          </p:nvPr>
        </p:nvSpPr>
        <p:spPr>
          <a:xfrm>
            <a:off x="685800" y="582613"/>
            <a:ext cx="5486400" cy="4762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3" name="Google Shape;873;p38: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2"/>
        <p:cNvGrpSpPr/>
        <p:nvPr/>
      </p:nvGrpSpPr>
      <p:grpSpPr>
        <a:xfrm>
          <a:off x="0" y="0"/>
          <a:ext cx="0" cy="0"/>
          <a:chOff x="0" y="0"/>
          <a:chExt cx="0" cy="0"/>
        </a:xfrm>
      </p:grpSpPr>
      <p:sp>
        <p:nvSpPr>
          <p:cNvPr id="893" name="Google Shape;893;p39:notes"/>
          <p:cNvSpPr>
            <a:spLocks noGrp="1" noRot="1" noChangeAspect="1"/>
          </p:cNvSpPr>
          <p:nvPr>
            <p:ph type="sldImg" idx="2"/>
          </p:nvPr>
        </p:nvSpPr>
        <p:spPr>
          <a:xfrm>
            <a:off x="3157538" y="150813"/>
            <a:ext cx="542925" cy="407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94" name="Google Shape;894;p39:notes"/>
          <p:cNvSpPr txBox="1">
            <a:spLocks noGrp="1"/>
          </p:cNvSpPr>
          <p:nvPr>
            <p:ph type="body" idx="1"/>
          </p:nvPr>
        </p:nvSpPr>
        <p:spPr>
          <a:xfrm>
            <a:off x="685800" y="582613"/>
            <a:ext cx="5486400" cy="4762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Alternative Video Link: </a:t>
            </a:r>
            <a:r>
              <a:rPr lang="en-GB" sz="1200" b="0" i="0" u="sng" strike="noStrike">
                <a:solidFill>
                  <a:schemeClr val="dk1"/>
                </a:solidFill>
                <a:latin typeface="Calibri"/>
                <a:ea typeface="Calibri"/>
                <a:cs typeface="Calibri"/>
                <a:sym typeface="Calibri"/>
                <a:hlinkClick r:id="rId3"/>
              </a:rPr>
              <a:t>https://youtu.be/sdodO0KJKJw</a:t>
            </a:r>
            <a:endParaRPr b="1"/>
          </a:p>
          <a:p>
            <a:pPr marL="0" marR="0" lvl="0" indent="0" algn="l" rtl="0">
              <a:lnSpc>
                <a:spcPct val="100000"/>
              </a:lnSpc>
              <a:spcBef>
                <a:spcPts val="0"/>
              </a:spcBef>
              <a:spcAft>
                <a:spcPts val="0"/>
              </a:spcAft>
              <a:buClr>
                <a:schemeClr val="dk1"/>
              </a:buClr>
              <a:buSzPts val="1200"/>
              <a:buFont typeface="Calibri"/>
              <a:buNone/>
            </a:pPr>
            <a:r>
              <a:rPr lang="en-GB" b="1"/>
              <a:t>Images: </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a:t>explore.org</a:t>
            </a:r>
            <a:endParaRPr/>
          </a:p>
          <a:p>
            <a:pPr marL="228600" marR="0" lvl="0" indent="-228600" algn="l" rtl="0">
              <a:lnSpc>
                <a:spcPct val="100000"/>
              </a:lnSpc>
              <a:spcBef>
                <a:spcPts val="0"/>
              </a:spcBef>
              <a:spcAft>
                <a:spcPts val="0"/>
              </a:spcAft>
              <a:buClr>
                <a:schemeClr val="dk1"/>
              </a:buClr>
              <a:buSzPts val="1200"/>
              <a:buFont typeface="Calibri"/>
              <a:buAutoNum type="arabicParenR"/>
            </a:pPr>
            <a:r>
              <a:rPr lang="en-GB"/>
              <a:t>BBC Earth</a:t>
            </a:r>
            <a:endParaRPr/>
          </a:p>
          <a:p>
            <a:pPr marL="0" marR="0" lvl="0" indent="0" algn="l" rtl="0">
              <a:lnSpc>
                <a:spcPct val="100000"/>
              </a:lnSpc>
              <a:spcBef>
                <a:spcPts val="0"/>
              </a:spcBef>
              <a:spcAft>
                <a:spcPts val="0"/>
              </a:spcAft>
              <a:buClr>
                <a:schemeClr val="dk1"/>
              </a:buClr>
              <a:buSzPts val="1200"/>
              <a:buFont typeface="Calibri"/>
              <a:buNone/>
            </a:pPr>
            <a:endParaRPr/>
          </a:p>
        </p:txBody>
      </p:sp>
      <p:sp>
        <p:nvSpPr>
          <p:cNvPr id="895" name="Google Shape;895;p39:notes"/>
          <p:cNvSpPr txBox="1">
            <a:spLocks noGrp="1"/>
          </p:cNvSpPr>
          <p:nvPr>
            <p:ph type="sldNum" idx="12"/>
          </p:nvPr>
        </p:nvSpPr>
        <p:spPr>
          <a:xfrm>
            <a:off x="3884613" y="1149350"/>
            <a:ext cx="2971800" cy="603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4" Type="http://schemas.openxmlformats.org/officeDocument/2006/relationships/image" Target="../media/image17.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ver Slide">
  <p:cSld name="Cover Slide">
    <p:spTree>
      <p:nvGrpSpPr>
        <p:cNvPr id="1" name="Shape 14"/>
        <p:cNvGrpSpPr/>
        <p:nvPr/>
      </p:nvGrpSpPr>
      <p:grpSpPr>
        <a:xfrm>
          <a:off x="0" y="0"/>
          <a:ext cx="0" cy="0"/>
          <a:chOff x="0" y="0"/>
          <a:chExt cx="0" cy="0"/>
        </a:xfrm>
      </p:grpSpPr>
      <p:pic>
        <p:nvPicPr>
          <p:cNvPr id="9" name="Picture 8">
            <a:extLst>
              <a:ext uri="{FF2B5EF4-FFF2-40B4-BE49-F238E27FC236}">
                <a16:creationId xmlns:a16="http://schemas.microsoft.com/office/drawing/2014/main" id="{653C14F8-9777-4176-82F1-FBF023749286}"/>
              </a:ext>
            </a:extLst>
          </p:cNvPr>
          <p:cNvPicPr>
            <a:picLocks noChangeAspect="1"/>
          </p:cNvPicPr>
          <p:nvPr userDrawn="1"/>
        </p:nvPicPr>
        <p:blipFill>
          <a:blip r:embed="rId2"/>
          <a:stretch>
            <a:fillRect/>
          </a:stretch>
        </p:blipFill>
        <p:spPr>
          <a:xfrm>
            <a:off x="532701" y="2272177"/>
            <a:ext cx="8078599" cy="1561975"/>
          </a:xfrm>
          <a:prstGeom prst="rect">
            <a:avLst/>
          </a:prstGeom>
        </p:spPr>
      </p:pic>
      <p:sp>
        <p:nvSpPr>
          <p:cNvPr id="16" name="Google Shape;16;p41"/>
          <p:cNvSpPr txBox="1"/>
          <p:nvPr/>
        </p:nvSpPr>
        <p:spPr>
          <a:xfrm>
            <a:off x="5263620" y="3027408"/>
            <a:ext cx="3244450" cy="1080120"/>
          </a:xfrm>
          <a:prstGeom prst="rect">
            <a:avLst/>
          </a:prstGeom>
          <a:noFill/>
          <a:ln>
            <a:noFill/>
          </a:ln>
        </p:spPr>
        <p:txBody>
          <a:bodyPr spcFirstLastPara="1" wrap="square" lIns="91425" tIns="45700" rIns="91425" bIns="45700" anchor="t" anchorCtr="0">
            <a:noAutofit/>
          </a:bodyPr>
          <a:lstStyle/>
          <a:p>
            <a:pPr marL="0" marR="0" lvl="0" indent="0" algn="r" rtl="0">
              <a:lnSpc>
                <a:spcPct val="150000"/>
              </a:lnSpc>
              <a:spcBef>
                <a:spcPts val="0"/>
              </a:spcBef>
              <a:spcAft>
                <a:spcPts val="0"/>
              </a:spcAft>
              <a:buClr>
                <a:srgbClr val="97E8D7"/>
              </a:buClr>
              <a:buSzPts val="1200"/>
              <a:buFont typeface="Arial"/>
              <a:buNone/>
            </a:pPr>
            <a:r>
              <a:rPr lang="en-GB" sz="4800" b="1" i="0" u="none" strike="noStrike" cap="none">
                <a:solidFill>
                  <a:srgbClr val="6088EF"/>
                </a:solidFill>
                <a:latin typeface="Century Gothic"/>
                <a:ea typeface="Century Gothic"/>
                <a:cs typeface="Century Gothic"/>
                <a:sym typeface="Century Gothic"/>
              </a:rPr>
              <a:t>KS2</a:t>
            </a:r>
            <a:endParaRPr dirty="0"/>
          </a:p>
          <a:p>
            <a:pPr marL="342900" marR="0" lvl="0" indent="-342900" algn="r" rtl="0">
              <a:lnSpc>
                <a:spcPct val="150000"/>
              </a:lnSpc>
              <a:spcBef>
                <a:spcPts val="800"/>
              </a:spcBef>
              <a:spcAft>
                <a:spcPts val="0"/>
              </a:spcAft>
              <a:buClr>
                <a:srgbClr val="97E8D7"/>
              </a:buClr>
              <a:buSzPts val="4800"/>
              <a:buFont typeface="Arial"/>
              <a:buNone/>
            </a:pPr>
            <a:endParaRPr sz="4800" b="1" i="0" u="none" strike="noStrike" cap="none" dirty="0">
              <a:solidFill>
                <a:srgbClr val="6088EF"/>
              </a:solidFill>
              <a:latin typeface="Century Gothic"/>
              <a:ea typeface="Century Gothic"/>
              <a:cs typeface="Century Gothic"/>
              <a:sym typeface="Century Gothic"/>
            </a:endParaRPr>
          </a:p>
        </p:txBody>
      </p:sp>
      <p:pic>
        <p:nvPicPr>
          <p:cNvPr id="17" name="Google Shape;17;p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569748" y="257360"/>
            <a:ext cx="1139862" cy="2257292"/>
          </a:xfrm>
          <a:prstGeom prst="rect">
            <a:avLst/>
          </a:prstGeom>
          <a:noFill/>
          <a:ln>
            <a:noFill/>
          </a:ln>
        </p:spPr>
      </p:pic>
      <p:pic>
        <p:nvPicPr>
          <p:cNvPr id="18" name="Google Shape;18;p41" descr="A close up of a logo&#10;&#10;Description automatically generated"/>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23620" y="5427028"/>
            <a:ext cx="5040000" cy="121943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_Blank College">
  <p:cSld name="2_Blank College">
    <p:spTree>
      <p:nvGrpSpPr>
        <p:cNvPr id="1" name="Shape 22"/>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3"/>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44"/>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44"/>
          <p:cNvSpPr txBox="1">
            <a:spLocks noGrp="1"/>
          </p:cNvSpPr>
          <p:nvPr>
            <p:ph type="body" idx="1"/>
          </p:nvPr>
        </p:nvSpPr>
        <p:spPr>
          <a:xfrm>
            <a:off x="457200" y="1600202"/>
            <a:ext cx="8229600" cy="4525963"/>
          </a:xfrm>
          <a:prstGeom prst="rect">
            <a:avLst/>
          </a:prstGeom>
          <a:noFill/>
          <a:ln>
            <a:noFill/>
          </a:ln>
        </p:spPr>
        <p:txBody>
          <a:bodyPr spcFirstLastPara="1" wrap="square" lIns="91425" tIns="45700" rIns="91425" bIns="45700" anchor="t" anchorCtr="0">
            <a:normAutofit/>
          </a:bodyPr>
          <a:lstStyle>
            <a:lvl1pPr marL="457200" lvl="0" indent="-228600" algn="l">
              <a:spcBef>
                <a:spcPts val="360"/>
              </a:spcBef>
              <a:spcAft>
                <a:spcPts val="0"/>
              </a:spcAft>
              <a:buClr>
                <a:schemeClr val="lt1"/>
              </a:buClr>
              <a:buSzPts val="1800"/>
              <a:buNone/>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7" name="Google Shape;27;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8" name="Google Shape;28;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9" name="Google Shape;29;p44"/>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lt1"/>
                </a:solidFill>
                <a:latin typeface="Century Gothic"/>
                <a:ea typeface="Century Gothic"/>
                <a:cs typeface="Century Gothic"/>
                <a:sym typeface="Century Gothic"/>
              </a:defRPr>
            </a:lvl1pPr>
            <a:lvl2pPr marL="0" marR="0" lvl="1" indent="0" algn="l" rtl="0">
              <a:spcBef>
                <a:spcPts val="0"/>
              </a:spcBef>
              <a:buNone/>
              <a:defRPr sz="1800">
                <a:solidFill>
                  <a:schemeClr val="lt1"/>
                </a:solidFill>
                <a:latin typeface="Century Gothic"/>
                <a:ea typeface="Century Gothic"/>
                <a:cs typeface="Century Gothic"/>
                <a:sym typeface="Century Gothic"/>
              </a:defRPr>
            </a:lvl2pPr>
            <a:lvl3pPr marL="0" marR="0" lvl="2" indent="0" algn="l" rtl="0">
              <a:spcBef>
                <a:spcPts val="0"/>
              </a:spcBef>
              <a:buNone/>
              <a:defRPr sz="1800">
                <a:solidFill>
                  <a:schemeClr val="lt1"/>
                </a:solidFill>
                <a:latin typeface="Century Gothic"/>
                <a:ea typeface="Century Gothic"/>
                <a:cs typeface="Century Gothic"/>
                <a:sym typeface="Century Gothic"/>
              </a:defRPr>
            </a:lvl3pPr>
            <a:lvl4pPr marL="0" marR="0" lvl="3" indent="0" algn="l" rtl="0">
              <a:spcBef>
                <a:spcPts val="0"/>
              </a:spcBef>
              <a:buNone/>
              <a:defRPr sz="1800">
                <a:solidFill>
                  <a:schemeClr val="lt1"/>
                </a:solidFill>
                <a:latin typeface="Century Gothic"/>
                <a:ea typeface="Century Gothic"/>
                <a:cs typeface="Century Gothic"/>
                <a:sym typeface="Century Gothic"/>
              </a:defRPr>
            </a:lvl4pPr>
            <a:lvl5pPr marL="0" marR="0" lvl="4" indent="0" algn="l" rtl="0">
              <a:spcBef>
                <a:spcPts val="0"/>
              </a:spcBef>
              <a:buNone/>
              <a:defRPr sz="1800">
                <a:solidFill>
                  <a:schemeClr val="lt1"/>
                </a:solidFill>
                <a:latin typeface="Century Gothic"/>
                <a:ea typeface="Century Gothic"/>
                <a:cs typeface="Century Gothic"/>
                <a:sym typeface="Century Gothic"/>
              </a:defRPr>
            </a:lvl5pPr>
            <a:lvl6pPr marL="0" marR="0" lvl="5" indent="0" algn="l" rtl="0">
              <a:spcBef>
                <a:spcPts val="0"/>
              </a:spcBef>
              <a:buNone/>
              <a:defRPr sz="1800">
                <a:solidFill>
                  <a:schemeClr val="lt1"/>
                </a:solidFill>
                <a:latin typeface="Century Gothic"/>
                <a:ea typeface="Century Gothic"/>
                <a:cs typeface="Century Gothic"/>
                <a:sym typeface="Century Gothic"/>
              </a:defRPr>
            </a:lvl6pPr>
            <a:lvl7pPr marL="0" marR="0" lvl="6" indent="0" algn="l" rtl="0">
              <a:spcBef>
                <a:spcPts val="0"/>
              </a:spcBef>
              <a:buNone/>
              <a:defRPr sz="1800">
                <a:solidFill>
                  <a:schemeClr val="lt1"/>
                </a:solidFill>
                <a:latin typeface="Century Gothic"/>
                <a:ea typeface="Century Gothic"/>
                <a:cs typeface="Century Gothic"/>
                <a:sym typeface="Century Gothic"/>
              </a:defRPr>
            </a:lvl7pPr>
            <a:lvl8pPr marL="0" marR="0" lvl="7" indent="0" algn="l" rtl="0">
              <a:spcBef>
                <a:spcPts val="0"/>
              </a:spcBef>
              <a:buNone/>
              <a:defRPr sz="1800">
                <a:solidFill>
                  <a:schemeClr val="lt1"/>
                </a:solidFill>
                <a:latin typeface="Century Gothic"/>
                <a:ea typeface="Century Gothic"/>
                <a:cs typeface="Century Gothic"/>
                <a:sym typeface="Century Gothic"/>
              </a:defRPr>
            </a:lvl8pPr>
            <a:lvl9pPr marL="0" marR="0" lvl="8" indent="0" algn="l" rtl="0">
              <a:spcBef>
                <a:spcPts val="0"/>
              </a:spcBef>
              <a:buNone/>
              <a:defRPr sz="1800">
                <a:solidFill>
                  <a:schemeClr val="lt1"/>
                </a:solidFill>
                <a:latin typeface="Century Gothic"/>
                <a:ea typeface="Century Gothic"/>
                <a:cs typeface="Century Gothic"/>
                <a:sym typeface="Century Gothic"/>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0"/>
        <p:cNvGrpSpPr/>
        <p:nvPr/>
      </p:nvGrpSpPr>
      <p:grpSpPr>
        <a:xfrm>
          <a:off x="0" y="0"/>
          <a:ext cx="0" cy="0"/>
          <a:chOff x="0" y="0"/>
          <a:chExt cx="0" cy="0"/>
        </a:xfrm>
      </p:grpSpPr>
      <p:sp>
        <p:nvSpPr>
          <p:cNvPr id="31" name="Google Shape;31;p45"/>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4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360"/>
              </a:spcBef>
              <a:spcAft>
                <a:spcPts val="0"/>
              </a:spcAft>
              <a:buClr>
                <a:srgbClr val="888888"/>
              </a:buClr>
              <a:buSzPts val="18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33" name="Google Shape;33;p45"/>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34" name="Google Shape;34;p45"/>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35" name="Google Shape;35;p45"/>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lt1"/>
                </a:solidFill>
                <a:latin typeface="Century Gothic"/>
                <a:ea typeface="Century Gothic"/>
                <a:cs typeface="Century Gothic"/>
                <a:sym typeface="Century Gothic"/>
              </a:defRPr>
            </a:lvl1pPr>
            <a:lvl2pPr marL="0" marR="0" lvl="1" indent="0" algn="l" rtl="0">
              <a:spcBef>
                <a:spcPts val="0"/>
              </a:spcBef>
              <a:buNone/>
              <a:defRPr sz="1800">
                <a:solidFill>
                  <a:schemeClr val="lt1"/>
                </a:solidFill>
                <a:latin typeface="Century Gothic"/>
                <a:ea typeface="Century Gothic"/>
                <a:cs typeface="Century Gothic"/>
                <a:sym typeface="Century Gothic"/>
              </a:defRPr>
            </a:lvl2pPr>
            <a:lvl3pPr marL="0" marR="0" lvl="2" indent="0" algn="l" rtl="0">
              <a:spcBef>
                <a:spcPts val="0"/>
              </a:spcBef>
              <a:buNone/>
              <a:defRPr sz="1800">
                <a:solidFill>
                  <a:schemeClr val="lt1"/>
                </a:solidFill>
                <a:latin typeface="Century Gothic"/>
                <a:ea typeface="Century Gothic"/>
                <a:cs typeface="Century Gothic"/>
                <a:sym typeface="Century Gothic"/>
              </a:defRPr>
            </a:lvl3pPr>
            <a:lvl4pPr marL="0" marR="0" lvl="3" indent="0" algn="l" rtl="0">
              <a:spcBef>
                <a:spcPts val="0"/>
              </a:spcBef>
              <a:buNone/>
              <a:defRPr sz="1800">
                <a:solidFill>
                  <a:schemeClr val="lt1"/>
                </a:solidFill>
                <a:latin typeface="Century Gothic"/>
                <a:ea typeface="Century Gothic"/>
                <a:cs typeface="Century Gothic"/>
                <a:sym typeface="Century Gothic"/>
              </a:defRPr>
            </a:lvl4pPr>
            <a:lvl5pPr marL="0" marR="0" lvl="4" indent="0" algn="l" rtl="0">
              <a:spcBef>
                <a:spcPts val="0"/>
              </a:spcBef>
              <a:buNone/>
              <a:defRPr sz="1800">
                <a:solidFill>
                  <a:schemeClr val="lt1"/>
                </a:solidFill>
                <a:latin typeface="Century Gothic"/>
                <a:ea typeface="Century Gothic"/>
                <a:cs typeface="Century Gothic"/>
                <a:sym typeface="Century Gothic"/>
              </a:defRPr>
            </a:lvl5pPr>
            <a:lvl6pPr marL="0" marR="0" lvl="5" indent="0" algn="l" rtl="0">
              <a:spcBef>
                <a:spcPts val="0"/>
              </a:spcBef>
              <a:buNone/>
              <a:defRPr sz="1800">
                <a:solidFill>
                  <a:schemeClr val="lt1"/>
                </a:solidFill>
                <a:latin typeface="Century Gothic"/>
                <a:ea typeface="Century Gothic"/>
                <a:cs typeface="Century Gothic"/>
                <a:sym typeface="Century Gothic"/>
              </a:defRPr>
            </a:lvl6pPr>
            <a:lvl7pPr marL="0" marR="0" lvl="6" indent="0" algn="l" rtl="0">
              <a:spcBef>
                <a:spcPts val="0"/>
              </a:spcBef>
              <a:buNone/>
              <a:defRPr sz="1800">
                <a:solidFill>
                  <a:schemeClr val="lt1"/>
                </a:solidFill>
                <a:latin typeface="Century Gothic"/>
                <a:ea typeface="Century Gothic"/>
                <a:cs typeface="Century Gothic"/>
                <a:sym typeface="Century Gothic"/>
              </a:defRPr>
            </a:lvl7pPr>
            <a:lvl8pPr marL="0" marR="0" lvl="7" indent="0" algn="l" rtl="0">
              <a:spcBef>
                <a:spcPts val="0"/>
              </a:spcBef>
              <a:buNone/>
              <a:defRPr sz="1800">
                <a:solidFill>
                  <a:schemeClr val="lt1"/>
                </a:solidFill>
                <a:latin typeface="Century Gothic"/>
                <a:ea typeface="Century Gothic"/>
                <a:cs typeface="Century Gothic"/>
                <a:sym typeface="Century Gothic"/>
              </a:defRPr>
            </a:lvl8pPr>
            <a:lvl9pPr marL="0" marR="0" lvl="8" indent="0" algn="l" rtl="0">
              <a:spcBef>
                <a:spcPts val="0"/>
              </a:spcBef>
              <a:buNone/>
              <a:defRPr sz="1800">
                <a:solidFill>
                  <a:schemeClr val="lt1"/>
                </a:solidFill>
                <a:latin typeface="Century Gothic"/>
                <a:ea typeface="Century Gothic"/>
                <a:cs typeface="Century Gothic"/>
                <a:sym typeface="Century Gothic"/>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Question">
  <p:cSld name="Main Question">
    <p:spTree>
      <p:nvGrpSpPr>
        <p:cNvPr id="1" name="Shape 36"/>
        <p:cNvGrpSpPr/>
        <p:nvPr/>
      </p:nvGrpSpPr>
      <p:grpSpPr>
        <a:xfrm>
          <a:off x="0" y="0"/>
          <a:ext cx="0" cy="0"/>
          <a:chOff x="0" y="0"/>
          <a:chExt cx="0" cy="0"/>
        </a:xfrm>
      </p:grpSpPr>
      <p:sp>
        <p:nvSpPr>
          <p:cNvPr id="37" name="Google Shape;37;p46"/>
          <p:cNvSpPr txBox="1">
            <a:spLocks noGrp="1"/>
          </p:cNvSpPr>
          <p:nvPr>
            <p:ph type="ctrTitle"/>
          </p:nvPr>
        </p:nvSpPr>
        <p:spPr>
          <a:xfrm>
            <a:off x="1290551" y="283298"/>
            <a:ext cx="6562898"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Century Gothic"/>
              <a:buNone/>
              <a:defRPr sz="28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38" name="Google Shape;38;p4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Learning Journey">
  <p:cSld name="Learning Journey">
    <p:spTree>
      <p:nvGrpSpPr>
        <p:cNvPr id="1" name="Shape 39"/>
        <p:cNvGrpSpPr/>
        <p:nvPr/>
      </p:nvGrpSpPr>
      <p:grpSpPr>
        <a:xfrm>
          <a:off x="0" y="0"/>
          <a:ext cx="0" cy="0"/>
          <a:chOff x="0" y="0"/>
          <a:chExt cx="0" cy="0"/>
        </a:xfrm>
      </p:grpSpPr>
      <p:pic>
        <p:nvPicPr>
          <p:cNvPr id="40" name="Google Shape;40;p47" descr="Image result for finish sign"/>
          <p:cNvPicPr preferRelativeResize="0"/>
          <p:nvPr/>
        </p:nvPicPr>
        <p:blipFill rotWithShape="1">
          <a:blip r:embed="rId2">
            <a:alphaModFix/>
          </a:blip>
          <a:srcRect/>
          <a:stretch/>
        </p:blipFill>
        <p:spPr>
          <a:xfrm>
            <a:off x="7339817" y="4985651"/>
            <a:ext cx="1228485" cy="1218753"/>
          </a:xfrm>
          <a:prstGeom prst="rect">
            <a:avLst/>
          </a:prstGeom>
          <a:noFill/>
          <a:ln>
            <a:noFill/>
          </a:ln>
        </p:spPr>
      </p:pic>
      <p:sp>
        <p:nvSpPr>
          <p:cNvPr id="41" name="Google Shape;41;p47"/>
          <p:cNvSpPr/>
          <p:nvPr/>
        </p:nvSpPr>
        <p:spPr>
          <a:xfrm>
            <a:off x="836464" y="1772816"/>
            <a:ext cx="7581822" cy="4000976"/>
          </a:xfrm>
          <a:custGeom>
            <a:avLst/>
            <a:gdLst/>
            <a:ahLst/>
            <a:cxnLst/>
            <a:rect l="l" t="t" r="r" b="b"/>
            <a:pathLst>
              <a:path w="7263928" h="3582415" extrusionOk="0">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cap="flat" cmpd="sng">
            <a:solidFill>
              <a:srgbClr val="6088E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highlight>
                <a:srgbClr val="03ABE1"/>
              </a:highlight>
              <a:latin typeface="Century Gothic"/>
              <a:ea typeface="Century Gothic"/>
              <a:cs typeface="Century Gothic"/>
              <a:sym typeface="Century Gothic"/>
            </a:endParaRPr>
          </a:p>
        </p:txBody>
      </p:sp>
      <p:pic>
        <p:nvPicPr>
          <p:cNvPr id="42" name="Google Shape;42;p47" descr="http://www.thehiveinsight.com/wp-content/themes/tsu/css/images/signs-right-start.png"/>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51520" y="1248457"/>
            <a:ext cx="1431618" cy="1247433"/>
          </a:xfrm>
          <a:prstGeom prst="rect">
            <a:avLst/>
          </a:prstGeom>
          <a:noFill/>
          <a:ln>
            <a:noFill/>
          </a:ln>
        </p:spPr>
      </p:pic>
      <p:sp>
        <p:nvSpPr>
          <p:cNvPr id="43" name="Google Shape;43;p47"/>
          <p:cNvSpPr txBox="1">
            <a:spLocks noGrp="1"/>
          </p:cNvSpPr>
          <p:nvPr>
            <p:ph type="body" idx="1"/>
          </p:nvPr>
        </p:nvSpPr>
        <p:spPr>
          <a:xfrm>
            <a:off x="641476" y="3434574"/>
            <a:ext cx="1799130" cy="1149259"/>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320"/>
              </a:spcBef>
              <a:spcAft>
                <a:spcPts val="0"/>
              </a:spcAft>
              <a:buClr>
                <a:schemeClr val="lt1"/>
              </a:buClr>
              <a:buSzPts val="1600"/>
              <a:buNone/>
              <a:defRPr sz="1600">
                <a:latin typeface="Century Gothic"/>
                <a:ea typeface="Century Gothic"/>
                <a:cs typeface="Century Gothic"/>
                <a:sym typeface="Century Gothic"/>
              </a:defRPr>
            </a:lvl1pPr>
            <a:lvl2pPr marL="914400" lvl="1"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2pPr>
            <a:lvl3pPr marL="1371600" lvl="2"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3pPr>
            <a:lvl4pPr marL="1828800" lvl="3"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4pPr>
            <a:lvl5pPr marL="2286000" lvl="4"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4" name="Google Shape;44;p47"/>
          <p:cNvSpPr txBox="1"/>
          <p:nvPr/>
        </p:nvSpPr>
        <p:spPr>
          <a:xfrm>
            <a:off x="457200" y="274638"/>
            <a:ext cx="8229600" cy="1143000"/>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Our learning journey for this week!</a:t>
            </a:r>
            <a:endParaRPr/>
          </a:p>
        </p:txBody>
      </p:sp>
      <p:sp>
        <p:nvSpPr>
          <p:cNvPr id="45" name="Google Shape;45;p47"/>
          <p:cNvSpPr txBox="1">
            <a:spLocks noGrp="1"/>
          </p:cNvSpPr>
          <p:nvPr>
            <p:ph type="body" idx="2"/>
          </p:nvPr>
        </p:nvSpPr>
        <p:spPr>
          <a:xfrm>
            <a:off x="2077538" y="1231203"/>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320"/>
              </a:spcBef>
              <a:spcAft>
                <a:spcPts val="0"/>
              </a:spcAft>
              <a:buClr>
                <a:schemeClr val="lt1"/>
              </a:buClr>
              <a:buSzPts val="1600"/>
              <a:buNone/>
              <a:defRPr sz="1600">
                <a:latin typeface="Century Gothic"/>
                <a:ea typeface="Century Gothic"/>
                <a:cs typeface="Century Gothic"/>
                <a:sym typeface="Century Gothic"/>
              </a:defRPr>
            </a:lvl1pPr>
            <a:lvl2pPr marL="914400" lvl="1"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2pPr>
            <a:lvl3pPr marL="1371600" lvl="2"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3pPr>
            <a:lvl4pPr marL="1828800" lvl="3"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4pPr>
            <a:lvl5pPr marL="2286000" lvl="4"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6" name="Google Shape;46;p47"/>
          <p:cNvSpPr>
            <a:spLocks noGrp="1"/>
          </p:cNvSpPr>
          <p:nvPr>
            <p:ph type="body" idx="3"/>
          </p:nvPr>
        </p:nvSpPr>
        <p:spPr>
          <a:xfrm>
            <a:off x="4764864" y="1140405"/>
            <a:ext cx="1884045" cy="1161348"/>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320"/>
              </a:spcBef>
              <a:spcAft>
                <a:spcPts val="0"/>
              </a:spcAft>
              <a:buClr>
                <a:schemeClr val="lt1"/>
              </a:buClr>
              <a:buSzPts val="1600"/>
              <a:buNone/>
              <a:defRPr sz="1600">
                <a:latin typeface="Century Gothic"/>
                <a:ea typeface="Century Gothic"/>
                <a:cs typeface="Century Gothic"/>
                <a:sym typeface="Century Gothic"/>
              </a:defRPr>
            </a:lvl1pPr>
            <a:lvl2pPr marL="914400" lvl="1"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2pPr>
            <a:lvl3pPr marL="1371600" lvl="2"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3pPr>
            <a:lvl4pPr marL="1828800" lvl="3"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4pPr>
            <a:lvl5pPr marL="2286000" lvl="4" indent="-228600" algn="l">
              <a:spcBef>
                <a:spcPts val="320"/>
              </a:spcBef>
              <a:spcAft>
                <a:spcPts val="0"/>
              </a:spcAft>
              <a:buClr>
                <a:schemeClr val="lt1"/>
              </a:buClr>
              <a:buSzPts val="1600"/>
              <a:buNone/>
              <a:defRPr sz="1600">
                <a:latin typeface="Century Gothic"/>
                <a:ea typeface="Century Gothic"/>
                <a:cs typeface="Century Gothic"/>
                <a:sym typeface="Century Gothic"/>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7" name="Google Shape;47;p47"/>
          <p:cNvSpPr txBox="1">
            <a:spLocks noGrp="1"/>
          </p:cNvSpPr>
          <p:nvPr>
            <p:ph type="body" idx="4"/>
          </p:nvPr>
        </p:nvSpPr>
        <p:spPr>
          <a:xfrm>
            <a:off x="6101812" y="2648486"/>
            <a:ext cx="1713599" cy="11088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320"/>
              </a:spcBef>
              <a:spcAft>
                <a:spcPts val="0"/>
              </a:spcAft>
              <a:buClr>
                <a:schemeClr val="lt1"/>
              </a:buClr>
              <a:buSzPts val="1600"/>
              <a:buNone/>
              <a:defRPr sz="1600">
                <a:latin typeface="Century Gothic"/>
                <a:ea typeface="Century Gothic"/>
                <a:cs typeface="Century Gothic"/>
                <a:sym typeface="Century Gothic"/>
              </a:defRPr>
            </a:lvl1pPr>
            <a:lvl2pPr marL="914400" lvl="1"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2pPr>
            <a:lvl3pPr marL="1371600" lvl="2"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3pPr>
            <a:lvl4pPr marL="1828800" lvl="3"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4pPr>
            <a:lvl5pPr marL="2286000" lvl="4" indent="-317500" algn="l">
              <a:spcBef>
                <a:spcPts val="280"/>
              </a:spcBef>
              <a:spcAft>
                <a:spcPts val="0"/>
              </a:spcAft>
              <a:buClr>
                <a:schemeClr val="lt1"/>
              </a:buClr>
              <a:buSzPts val="1400"/>
              <a:buChar char="»"/>
              <a:defRPr sz="1400">
                <a:latin typeface="Century Gothic"/>
                <a:ea typeface="Century Gothic"/>
                <a:cs typeface="Century Gothic"/>
                <a:sym typeface="Century Gothic"/>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8" name="Google Shape;48;p47"/>
          <p:cNvSpPr>
            <a:spLocks noGrp="1"/>
          </p:cNvSpPr>
          <p:nvPr>
            <p:ph type="body" idx="5"/>
          </p:nvPr>
        </p:nvSpPr>
        <p:spPr>
          <a:xfrm>
            <a:off x="3393747" y="2892932"/>
            <a:ext cx="2064047" cy="1173600"/>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t" anchorCtr="0">
            <a:noAutofit/>
          </a:bodyPr>
          <a:lstStyle>
            <a:lvl1pPr marL="457200" lvl="0" indent="-228600" algn="ctr">
              <a:spcBef>
                <a:spcPts val="320"/>
              </a:spcBef>
              <a:spcAft>
                <a:spcPts val="0"/>
              </a:spcAft>
              <a:buClr>
                <a:schemeClr val="lt1"/>
              </a:buClr>
              <a:buSzPts val="1600"/>
              <a:buNone/>
              <a:defRPr sz="1600">
                <a:latin typeface="Century Gothic"/>
                <a:ea typeface="Century Gothic"/>
                <a:cs typeface="Century Gothic"/>
                <a:sym typeface="Century Gothic"/>
              </a:defRPr>
            </a:lvl1pPr>
            <a:lvl2pPr marL="914400" lvl="1"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2pPr>
            <a:lvl3pPr marL="1371600" lvl="2"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3pPr>
            <a:lvl4pPr marL="1828800" lvl="3"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4pPr>
            <a:lvl5pPr marL="2286000" lvl="4" indent="-228600" algn="l">
              <a:spcBef>
                <a:spcPts val="320"/>
              </a:spcBef>
              <a:spcAft>
                <a:spcPts val="0"/>
              </a:spcAft>
              <a:buClr>
                <a:schemeClr val="lt1"/>
              </a:buClr>
              <a:buSzPts val="1600"/>
              <a:buNone/>
              <a:defRPr sz="1600">
                <a:latin typeface="Century Gothic"/>
                <a:ea typeface="Century Gothic"/>
                <a:cs typeface="Century Gothic"/>
                <a:sym typeface="Century Gothic"/>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49" name="Google Shape;49;p47"/>
          <p:cNvSpPr>
            <a:spLocks noGrp="1"/>
          </p:cNvSpPr>
          <p:nvPr>
            <p:ph type="body" idx="6"/>
          </p:nvPr>
        </p:nvSpPr>
        <p:spPr>
          <a:xfrm>
            <a:off x="2459285" y="5006403"/>
            <a:ext cx="2064047" cy="1292824"/>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320"/>
              </a:spcBef>
              <a:spcAft>
                <a:spcPts val="0"/>
              </a:spcAft>
              <a:buClr>
                <a:schemeClr val="lt1"/>
              </a:buClr>
              <a:buSzPts val="1600"/>
              <a:buNone/>
              <a:defRPr sz="1600">
                <a:latin typeface="Century Gothic"/>
                <a:ea typeface="Century Gothic"/>
                <a:cs typeface="Century Gothic"/>
                <a:sym typeface="Century Gothic"/>
              </a:defRPr>
            </a:lvl1pPr>
            <a:lvl2pPr marL="914400" lvl="1"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2pPr>
            <a:lvl3pPr marL="1371600" lvl="2"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3pPr>
            <a:lvl4pPr marL="1828800" lvl="3" indent="-330200" algn="l">
              <a:spcBef>
                <a:spcPts val="320"/>
              </a:spcBef>
              <a:spcAft>
                <a:spcPts val="0"/>
              </a:spcAft>
              <a:buClr>
                <a:schemeClr val="lt1"/>
              </a:buClr>
              <a:buSzPts val="1600"/>
              <a:buChar char="–"/>
              <a:defRPr sz="1600">
                <a:latin typeface="Century Gothic"/>
                <a:ea typeface="Century Gothic"/>
                <a:cs typeface="Century Gothic"/>
                <a:sym typeface="Century Gothic"/>
              </a:defRPr>
            </a:lvl4pPr>
            <a:lvl5pPr marL="2286000" lvl="4" indent="-228600" algn="l">
              <a:spcBef>
                <a:spcPts val="320"/>
              </a:spcBef>
              <a:spcAft>
                <a:spcPts val="0"/>
              </a:spcAft>
              <a:buClr>
                <a:schemeClr val="lt1"/>
              </a:buClr>
              <a:buSzPts val="1600"/>
              <a:buNone/>
              <a:defRPr sz="1600">
                <a:latin typeface="Century Gothic"/>
                <a:ea typeface="Century Gothic"/>
                <a:cs typeface="Century Gothic"/>
                <a:sym typeface="Century Gothic"/>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50" name="Google Shape;50;p47"/>
          <p:cNvSpPr txBox="1">
            <a:spLocks noGrp="1"/>
          </p:cNvSpPr>
          <p:nvPr>
            <p:ph type="body" idx="7"/>
          </p:nvPr>
        </p:nvSpPr>
        <p:spPr>
          <a:xfrm>
            <a:off x="5508301" y="5062265"/>
            <a:ext cx="1487488" cy="11811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itle">
  <p:cSld name="Blank Title">
    <p:spTree>
      <p:nvGrpSpPr>
        <p:cNvPr id="1" name="Shape 51"/>
        <p:cNvGrpSpPr/>
        <p:nvPr/>
      </p:nvGrpSpPr>
      <p:grpSpPr>
        <a:xfrm>
          <a:off x="0" y="0"/>
          <a:ext cx="0" cy="0"/>
          <a:chOff x="0" y="0"/>
          <a:chExt cx="0" cy="0"/>
        </a:xfrm>
      </p:grpSpPr>
      <p:sp>
        <p:nvSpPr>
          <p:cNvPr id="52" name="Google Shape;52;p48"/>
          <p:cNvSpPr txBox="1">
            <a:spLocks noGrp="1"/>
          </p:cNvSpPr>
          <p:nvPr>
            <p:ph type="title"/>
          </p:nvPr>
        </p:nvSpPr>
        <p:spPr>
          <a:xfrm>
            <a:off x="457200" y="274638"/>
            <a:ext cx="7387389" cy="769158"/>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2800"/>
              <a:buFont typeface="Century Gothic"/>
              <a:buNone/>
              <a:defRPr sz="2800" b="1">
                <a:solidFill>
                  <a:schemeClr val="lt1"/>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53" name="Google Shape;53;p4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Summary">
  <p:cSld name="Comparison Summary">
    <p:spTree>
      <p:nvGrpSpPr>
        <p:cNvPr id="1" name="Shape 54"/>
        <p:cNvGrpSpPr/>
        <p:nvPr/>
      </p:nvGrpSpPr>
      <p:grpSpPr>
        <a:xfrm>
          <a:off x="0" y="0"/>
          <a:ext cx="0" cy="0"/>
          <a:chOff x="0" y="0"/>
          <a:chExt cx="0" cy="0"/>
        </a:xfrm>
      </p:grpSpPr>
      <p:sp>
        <p:nvSpPr>
          <p:cNvPr id="55" name="Google Shape;55;p49"/>
          <p:cNvSpPr txBox="1">
            <a:spLocks noGrp="1"/>
          </p:cNvSpPr>
          <p:nvPr>
            <p:ph type="body" idx="1"/>
          </p:nvPr>
        </p:nvSpPr>
        <p:spPr>
          <a:xfrm>
            <a:off x="412751" y="2140961"/>
            <a:ext cx="4176713"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30200" algn="l">
              <a:spcBef>
                <a:spcPts val="320"/>
              </a:spcBef>
              <a:spcAft>
                <a:spcPts val="0"/>
              </a:spcAft>
              <a:buClr>
                <a:schemeClr val="lt2"/>
              </a:buClr>
              <a:buSzPts val="1600"/>
              <a:buFont typeface="Arial"/>
              <a:buChar char="•"/>
              <a:defRPr sz="1600"/>
            </a:lvl1pPr>
            <a:lvl2pPr marL="914400" lvl="1" indent="-228600" algn="l">
              <a:spcBef>
                <a:spcPts val="560"/>
              </a:spcBef>
              <a:spcAft>
                <a:spcPts val="0"/>
              </a:spcAft>
              <a:buClr>
                <a:schemeClr val="lt1"/>
              </a:buClr>
              <a:buSzPts val="2800"/>
              <a:buNone/>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56" name="Google Shape;56;p49"/>
          <p:cNvSpPr txBox="1">
            <a:spLocks noGrp="1"/>
          </p:cNvSpPr>
          <p:nvPr>
            <p:ph type="title"/>
          </p:nvPr>
        </p:nvSpPr>
        <p:spPr>
          <a:xfrm>
            <a:off x="1413428" y="274639"/>
            <a:ext cx="6350924" cy="1199413"/>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Century Gothic"/>
              <a:buNone/>
              <a:defRPr sz="2800" b="1">
                <a:solidFill>
                  <a:schemeClr val="lt1"/>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49"/>
          <p:cNvSpPr/>
          <p:nvPr/>
        </p:nvSpPr>
        <p:spPr>
          <a:xfrm>
            <a:off x="412544" y="1708914"/>
            <a:ext cx="4176347" cy="432047"/>
          </a:xfrm>
          <a:prstGeom prst="rect">
            <a:avLst/>
          </a:prstGeom>
          <a:solidFill>
            <a:schemeClr val="lt2"/>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lt1"/>
                </a:solidFill>
                <a:latin typeface="Century Gothic"/>
                <a:ea typeface="Century Gothic"/>
                <a:cs typeface="Century Gothic"/>
                <a:sym typeface="Century Gothic"/>
              </a:rPr>
              <a:t>Yes</a:t>
            </a:r>
            <a:endParaRPr sz="1800" b="1">
              <a:solidFill>
                <a:schemeClr val="lt1"/>
              </a:solidFill>
              <a:latin typeface="Century Gothic"/>
              <a:ea typeface="Century Gothic"/>
              <a:cs typeface="Century Gothic"/>
              <a:sym typeface="Century Gothic"/>
            </a:endParaRPr>
          </a:p>
        </p:txBody>
      </p:sp>
      <p:sp>
        <p:nvSpPr>
          <p:cNvPr id="58" name="Google Shape;58;p49"/>
          <p:cNvSpPr/>
          <p:nvPr/>
        </p:nvSpPr>
        <p:spPr>
          <a:xfrm>
            <a:off x="4588890" y="1708914"/>
            <a:ext cx="4142566" cy="432047"/>
          </a:xfrm>
          <a:prstGeom prst="rect">
            <a:avLst/>
          </a:prstGeom>
          <a:solidFill>
            <a:schemeClr val="accent2"/>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lt1"/>
                </a:solidFill>
                <a:latin typeface="Century Gothic"/>
                <a:ea typeface="Century Gothic"/>
                <a:cs typeface="Century Gothic"/>
                <a:sym typeface="Century Gothic"/>
              </a:rPr>
              <a:t>No</a:t>
            </a:r>
            <a:endParaRPr sz="1800" b="1">
              <a:solidFill>
                <a:schemeClr val="lt1"/>
              </a:solidFill>
              <a:latin typeface="Century Gothic"/>
              <a:ea typeface="Century Gothic"/>
              <a:cs typeface="Century Gothic"/>
              <a:sym typeface="Century Gothic"/>
            </a:endParaRPr>
          </a:p>
        </p:txBody>
      </p:sp>
      <p:sp>
        <p:nvSpPr>
          <p:cNvPr id="59" name="Google Shape;59;p49"/>
          <p:cNvSpPr txBox="1">
            <a:spLocks noGrp="1"/>
          </p:cNvSpPr>
          <p:nvPr>
            <p:ph type="body" idx="2"/>
          </p:nvPr>
        </p:nvSpPr>
        <p:spPr>
          <a:xfrm>
            <a:off x="4589463" y="2135646"/>
            <a:ext cx="4141787"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30200" algn="l">
              <a:spcBef>
                <a:spcPts val="320"/>
              </a:spcBef>
              <a:spcAft>
                <a:spcPts val="0"/>
              </a:spcAft>
              <a:buClr>
                <a:schemeClr val="accent2"/>
              </a:buClr>
              <a:buSzPts val="1600"/>
              <a:buFont typeface="Arial"/>
              <a:buChar char="•"/>
              <a:defRPr sz="1600"/>
            </a:lvl1pPr>
            <a:lvl2pPr marL="914400" lvl="1" indent="-228600" algn="l">
              <a:spcBef>
                <a:spcPts val="560"/>
              </a:spcBef>
              <a:spcAft>
                <a:spcPts val="0"/>
              </a:spcAft>
              <a:buClr>
                <a:schemeClr val="lt1"/>
              </a:buClr>
              <a:buSzPts val="2800"/>
              <a:buNone/>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pic>
        <p:nvPicPr>
          <p:cNvPr id="60" name="Google Shape;60;p4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reer Launchpad">
  <p:cSld name="Career Launchpad">
    <p:spTree>
      <p:nvGrpSpPr>
        <p:cNvPr id="1" name="Shape 61"/>
        <p:cNvGrpSpPr/>
        <p:nvPr/>
      </p:nvGrpSpPr>
      <p:grpSpPr>
        <a:xfrm>
          <a:off x="0" y="0"/>
          <a:ext cx="0" cy="0"/>
          <a:chOff x="0" y="0"/>
          <a:chExt cx="0" cy="0"/>
        </a:xfrm>
      </p:grpSpPr>
      <p:sp>
        <p:nvSpPr>
          <p:cNvPr id="62" name="Google Shape;62;p50"/>
          <p:cNvSpPr/>
          <p:nvPr/>
        </p:nvSpPr>
        <p:spPr>
          <a:xfrm>
            <a:off x="128070" y="3420376"/>
            <a:ext cx="8878297" cy="3259377"/>
          </a:xfrm>
          <a:prstGeom prst="rect">
            <a:avLst/>
          </a:prstGeom>
          <a:solidFill>
            <a:srgbClr val="EF3340">
              <a:alpha val="1294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63" name="Google Shape;63;p50"/>
          <p:cNvSpPr>
            <a:spLocks noGrp="1"/>
          </p:cNvSpPr>
          <p:nvPr>
            <p:ph type="body" idx="1"/>
          </p:nvPr>
        </p:nvSpPr>
        <p:spPr>
          <a:xfrm>
            <a:off x="4172875" y="3730469"/>
            <a:ext cx="4278975" cy="2671763"/>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64" name="Google Shape;64;p50"/>
          <p:cNvSpPr/>
          <p:nvPr/>
        </p:nvSpPr>
        <p:spPr>
          <a:xfrm>
            <a:off x="119757" y="178249"/>
            <a:ext cx="8877984" cy="3240360"/>
          </a:xfrm>
          <a:prstGeom prst="rect">
            <a:avLst/>
          </a:prstGeom>
          <a:solidFill>
            <a:srgbClr val="80A0F2">
              <a:alpha val="2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65" name="Google Shape;65;p50"/>
          <p:cNvSpPr txBox="1">
            <a:spLocks noGrp="1"/>
          </p:cNvSpPr>
          <p:nvPr>
            <p:ph type="title"/>
          </p:nvPr>
        </p:nvSpPr>
        <p:spPr>
          <a:xfrm>
            <a:off x="323528" y="274641"/>
            <a:ext cx="3849545" cy="520349"/>
          </a:xfrm>
          <a:prstGeom prst="rect">
            <a:avLst/>
          </a:prstGeom>
          <a:noFill/>
          <a:ln>
            <a:noFill/>
          </a:ln>
        </p:spPr>
        <p:txBody>
          <a:bodyPr spcFirstLastPara="1" wrap="square" lIns="91425" tIns="45700" rIns="91425" bIns="45700" anchor="ctr" anchorCtr="0">
            <a:normAutofit/>
          </a:bodyPr>
          <a:lstStyle>
            <a:lvl1pPr marR="0" lvl="0" algn="l">
              <a:spcBef>
                <a:spcPts val="0"/>
              </a:spcBef>
              <a:spcAft>
                <a:spcPts val="0"/>
              </a:spcAft>
              <a:buClr>
                <a:schemeClr val="lt1"/>
              </a:buClr>
              <a:buSzPts val="7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50"/>
          <p:cNvSpPr>
            <a:spLocks noGrp="1"/>
          </p:cNvSpPr>
          <p:nvPr>
            <p:ph type="pic" idx="2"/>
          </p:nvPr>
        </p:nvSpPr>
        <p:spPr>
          <a:xfrm>
            <a:off x="5373688" y="846138"/>
            <a:ext cx="3078162" cy="2443876"/>
          </a:xfrm>
          <a:prstGeom prst="rect">
            <a:avLst/>
          </a:prstGeom>
          <a:noFill/>
          <a:ln>
            <a:noFill/>
          </a:ln>
        </p:spPr>
        <p:txBody>
          <a:bodyPr spcFirstLastPara="1" wrap="square" lIns="91425" tIns="45700" rIns="91425" bIns="45700" anchor="ctr" anchorCtr="0">
            <a:normAutofit/>
          </a:bodyPr>
          <a:lstStyle>
            <a:lvl1pPr marR="0" lvl="0" algn="l" rtl="0">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spcBef>
                <a:spcPts val="560"/>
              </a:spcBef>
              <a:spcAft>
                <a:spcPts val="0"/>
              </a:spcAft>
              <a:buClr>
                <a:schemeClr val="lt1"/>
              </a:buClr>
              <a:buSzPts val="2800"/>
              <a:buFont typeface="Arial"/>
              <a:buChar char="–"/>
              <a:defRPr sz="2800" b="0" i="0" u="none" strike="noStrike" cap="none">
                <a:solidFill>
                  <a:schemeClr val="lt1"/>
                </a:solidFill>
                <a:latin typeface="Century Gothic"/>
                <a:ea typeface="Century Gothic"/>
                <a:cs typeface="Century Gothic"/>
                <a:sym typeface="Century Gothic"/>
              </a:defRPr>
            </a:lvl2pPr>
            <a:lvl3pPr marR="0" lvl="2" algn="l" rtl="0">
              <a:spcBef>
                <a:spcPts val="48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3pPr>
            <a:lvl4pPr marR="0" lvl="3"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4pPr>
            <a:lvl5pPr marR="0" lvl="4"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5pPr>
            <a:lvl6pPr marR="0" lvl="5"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6pPr>
            <a:lvl7pPr marR="0" lvl="6"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7pPr>
            <a:lvl8pPr marR="0" lvl="7"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8pPr>
            <a:lvl9pPr marR="0" lvl="8"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67" name="Google Shape;67;p50"/>
          <p:cNvSpPr>
            <a:spLocks noGrp="1"/>
          </p:cNvSpPr>
          <p:nvPr>
            <p:ph type="pic" idx="3"/>
          </p:nvPr>
        </p:nvSpPr>
        <p:spPr>
          <a:xfrm>
            <a:off x="569914" y="3745793"/>
            <a:ext cx="2960687" cy="2672470"/>
          </a:xfrm>
          <a:prstGeom prst="rect">
            <a:avLst/>
          </a:prstGeom>
          <a:noFill/>
          <a:ln>
            <a:noFill/>
          </a:ln>
        </p:spPr>
        <p:txBody>
          <a:bodyPr spcFirstLastPara="1" wrap="square" lIns="91425" tIns="45700" rIns="91425" bIns="45700" anchor="ctr" anchorCtr="0">
            <a:normAutofit/>
          </a:bodyPr>
          <a:lstStyle>
            <a:lvl1pPr marR="0" lvl="0" algn="l" rtl="0">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spcBef>
                <a:spcPts val="560"/>
              </a:spcBef>
              <a:spcAft>
                <a:spcPts val="0"/>
              </a:spcAft>
              <a:buClr>
                <a:schemeClr val="lt1"/>
              </a:buClr>
              <a:buSzPts val="2800"/>
              <a:buFont typeface="Arial"/>
              <a:buChar char="–"/>
              <a:defRPr sz="2800" b="0" i="0" u="none" strike="noStrike" cap="none">
                <a:solidFill>
                  <a:schemeClr val="lt1"/>
                </a:solidFill>
                <a:latin typeface="Century Gothic"/>
                <a:ea typeface="Century Gothic"/>
                <a:cs typeface="Century Gothic"/>
                <a:sym typeface="Century Gothic"/>
              </a:defRPr>
            </a:lvl2pPr>
            <a:lvl3pPr marR="0" lvl="2" algn="l" rtl="0">
              <a:spcBef>
                <a:spcPts val="48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3pPr>
            <a:lvl4pPr marR="0" lvl="3"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4pPr>
            <a:lvl5pPr marR="0" lvl="4"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5pPr>
            <a:lvl6pPr marR="0" lvl="5"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6pPr>
            <a:lvl7pPr marR="0" lvl="6"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7pPr>
            <a:lvl8pPr marR="0" lvl="7"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8pPr>
            <a:lvl9pPr marR="0" lvl="8"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68" name="Google Shape;68;p50"/>
          <p:cNvSpPr>
            <a:spLocks noGrp="1"/>
          </p:cNvSpPr>
          <p:nvPr>
            <p:ph type="body" idx="4"/>
          </p:nvPr>
        </p:nvSpPr>
        <p:spPr>
          <a:xfrm>
            <a:off x="311610" y="824725"/>
            <a:ext cx="3861265" cy="373844"/>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t" anchorCtr="0">
            <a:normAutofit/>
          </a:bodyPr>
          <a:lstStyle>
            <a:lvl1pPr marL="457200" lvl="0" indent="-228600" algn="l">
              <a:spcBef>
                <a:spcPts val="320"/>
              </a:spcBef>
              <a:spcAft>
                <a:spcPts val="0"/>
              </a:spcAft>
              <a:buClr>
                <a:schemeClr val="lt1"/>
              </a:buClr>
              <a:buSzPts val="1600"/>
              <a:buNone/>
              <a:defRPr sz="160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69" name="Google Shape;69;p50"/>
          <p:cNvSpPr txBox="1">
            <a:spLocks noGrp="1"/>
          </p:cNvSpPr>
          <p:nvPr>
            <p:ph type="body" idx="5"/>
          </p:nvPr>
        </p:nvSpPr>
        <p:spPr>
          <a:xfrm>
            <a:off x="103131" y="6626489"/>
            <a:ext cx="2427287" cy="194845"/>
          </a:xfrm>
          <a:prstGeom prst="rect">
            <a:avLst/>
          </a:prstGeom>
          <a:noFill/>
          <a:ln>
            <a:noFill/>
          </a:ln>
        </p:spPr>
        <p:txBody>
          <a:bodyPr spcFirstLastPara="1" wrap="square" lIns="91425" tIns="45700" rIns="91425" bIns="45700" anchor="t" anchorCtr="0">
            <a:noAutofit/>
          </a:bodyPr>
          <a:lstStyle>
            <a:lvl1pPr marL="457200" lvl="0" indent="-228600" algn="l">
              <a:spcBef>
                <a:spcPts val="180"/>
              </a:spcBef>
              <a:spcAft>
                <a:spcPts val="0"/>
              </a:spcAft>
              <a:buClr>
                <a:schemeClr val="lt1"/>
              </a:buClr>
              <a:buSzPts val="900"/>
              <a:buNone/>
              <a:defRPr sz="90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0" name="Google Shape;70;p50"/>
          <p:cNvSpPr>
            <a:spLocks noGrp="1"/>
          </p:cNvSpPr>
          <p:nvPr>
            <p:ph type="body" idx="6"/>
          </p:nvPr>
        </p:nvSpPr>
        <p:spPr>
          <a:xfrm>
            <a:off x="311610" y="1276255"/>
            <a:ext cx="4699229" cy="2013046"/>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mon Boxes">
  <p:cSld name="Common Boxes">
    <p:spTree>
      <p:nvGrpSpPr>
        <p:cNvPr id="1" name="Shape 71"/>
        <p:cNvGrpSpPr/>
        <p:nvPr/>
      </p:nvGrpSpPr>
      <p:grpSpPr>
        <a:xfrm>
          <a:off x="0" y="0"/>
          <a:ext cx="0" cy="0"/>
          <a:chOff x="0" y="0"/>
          <a:chExt cx="0" cy="0"/>
        </a:xfrm>
      </p:grpSpPr>
      <p:sp>
        <p:nvSpPr>
          <p:cNvPr id="72" name="Google Shape;72;p51"/>
          <p:cNvSpPr txBox="1">
            <a:spLocks noGrp="1"/>
          </p:cNvSpPr>
          <p:nvPr>
            <p:ph type="title"/>
          </p:nvPr>
        </p:nvSpPr>
        <p:spPr>
          <a:xfrm>
            <a:off x="457200" y="274639"/>
            <a:ext cx="7237562" cy="4571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1"/>
              </a:buClr>
              <a:buSzPts val="2800"/>
              <a:buFont typeface="Century Gothic"/>
              <a:buNone/>
              <a:defRPr sz="28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51"/>
          <p:cNvSpPr>
            <a:spLocks noGrp="1"/>
          </p:cNvSpPr>
          <p:nvPr>
            <p:ph type="body" idx="1"/>
          </p:nvPr>
        </p:nvSpPr>
        <p:spPr>
          <a:xfrm>
            <a:off x="780879" y="3832016"/>
            <a:ext cx="3789946" cy="214626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1"/>
            </a:lvl1pPr>
            <a:lvl2pPr marL="914400" lvl="1" indent="-228600" algn="ctr">
              <a:spcBef>
                <a:spcPts val="320"/>
              </a:spcBef>
              <a:spcAft>
                <a:spcPts val="0"/>
              </a:spcAft>
              <a:buClr>
                <a:schemeClr val="lt1"/>
              </a:buClr>
              <a:buSzPts val="1600"/>
              <a:buNone/>
              <a:defRPr sz="1600"/>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4" name="Google Shape;74;p51"/>
          <p:cNvSpPr>
            <a:spLocks noGrp="1"/>
          </p:cNvSpPr>
          <p:nvPr>
            <p:ph type="body" idx="2"/>
          </p:nvPr>
        </p:nvSpPr>
        <p:spPr>
          <a:xfrm>
            <a:off x="1137921" y="2371512"/>
            <a:ext cx="2994025" cy="940234"/>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5" name="Google Shape;75;p51"/>
          <p:cNvSpPr>
            <a:spLocks noGrp="1"/>
          </p:cNvSpPr>
          <p:nvPr>
            <p:ph type="body" idx="3"/>
          </p:nvPr>
        </p:nvSpPr>
        <p:spPr>
          <a:xfrm>
            <a:off x="5180231" y="2914097"/>
            <a:ext cx="2994025" cy="940234"/>
          </a:xfrm>
          <a:prstGeom prst="roundRect">
            <a:avLst>
              <a:gd name="adj" fmla="val 16667"/>
            </a:avLst>
          </a:prstGeom>
          <a:solidFill>
            <a:schemeClr val="accent3"/>
          </a:solidFill>
          <a:ln w="2857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1"/>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6" name="Google Shape;76;p51"/>
          <p:cNvSpPr>
            <a:spLocks noGrp="1"/>
          </p:cNvSpPr>
          <p:nvPr>
            <p:ph type="body" idx="4"/>
          </p:nvPr>
        </p:nvSpPr>
        <p:spPr>
          <a:xfrm>
            <a:off x="5180230" y="4037677"/>
            <a:ext cx="2994025" cy="940234"/>
          </a:xfrm>
          <a:prstGeom prst="roundRect">
            <a:avLst>
              <a:gd name="adj" fmla="val 16667"/>
            </a:avLst>
          </a:prstGeom>
          <a:solidFill>
            <a:srgbClr val="F2F2F2"/>
          </a:solidFill>
          <a:ln w="2857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1"/>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7" name="Google Shape;77;p51"/>
          <p:cNvSpPr>
            <a:spLocks noGrp="1"/>
          </p:cNvSpPr>
          <p:nvPr>
            <p:ph type="body" idx="5"/>
          </p:nvPr>
        </p:nvSpPr>
        <p:spPr>
          <a:xfrm>
            <a:off x="1136742" y="1247932"/>
            <a:ext cx="2994025" cy="94023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a:solidFill>
                  <a:schemeClr val="lt1"/>
                </a:solidFill>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78" name="Google Shape;78;p51"/>
          <p:cNvSpPr>
            <a:spLocks noGrp="1"/>
          </p:cNvSpPr>
          <p:nvPr>
            <p:ph type="body" idx="6"/>
          </p:nvPr>
        </p:nvSpPr>
        <p:spPr>
          <a:xfrm>
            <a:off x="5180230" y="1790517"/>
            <a:ext cx="2995200" cy="940234"/>
          </a:xfrm>
          <a:prstGeom prst="roundRect">
            <a:avLst>
              <a:gd name="adj" fmla="val 16667"/>
            </a:avLst>
          </a:prstGeom>
          <a:solidFill>
            <a:schemeClr val="lt2"/>
          </a:solidFill>
          <a:ln w="28575" cap="flat" cmpd="sng">
            <a:solidFill>
              <a:schemeClr val="dk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dk1"/>
              </a:buClr>
              <a:buSzPts val="1600"/>
              <a:buNone/>
              <a:defRPr sz="1600" b="1">
                <a:solidFill>
                  <a:schemeClr val="dk1"/>
                </a:solidFill>
              </a:defRPr>
            </a:lvl1pPr>
            <a:lvl2pPr marL="914400" lvl="1" indent="-330200" algn="ctr">
              <a:spcBef>
                <a:spcPts val="320"/>
              </a:spcBef>
              <a:spcAft>
                <a:spcPts val="0"/>
              </a:spcAft>
              <a:buClr>
                <a:schemeClr val="dk1"/>
              </a:buClr>
              <a:buSzPts val="1600"/>
              <a:buChar char="–"/>
              <a:defRPr sz="1600">
                <a:solidFill>
                  <a:schemeClr val="dk1"/>
                </a:solidFill>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pic>
        <p:nvPicPr>
          <p:cNvPr id="79" name="Google Shape;79;p5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Closing Slide">
  <p:cSld name="1_Closing Slide">
    <p:spTree>
      <p:nvGrpSpPr>
        <p:cNvPr id="1" name="Shape 80"/>
        <p:cNvGrpSpPr/>
        <p:nvPr/>
      </p:nvGrpSpPr>
      <p:grpSpPr>
        <a:xfrm>
          <a:off x="0" y="0"/>
          <a:ext cx="0" cy="0"/>
          <a:chOff x="0" y="0"/>
          <a:chExt cx="0" cy="0"/>
        </a:xfrm>
      </p:grpSpPr>
      <p:pic>
        <p:nvPicPr>
          <p:cNvPr id="81" name="Google Shape;81;p52">
            <a:hlinkClick r:id="rId2"/>
          </p:cNvPr>
          <p:cNvPicPr preferRelativeResize="0"/>
          <p:nvPr/>
        </p:nvPicPr>
        <p:blipFill rotWithShape="1">
          <a:blip r:embed="rId3">
            <a:alphaModFix/>
          </a:blip>
          <a:srcRect/>
          <a:stretch/>
        </p:blipFill>
        <p:spPr>
          <a:xfrm>
            <a:off x="3912020" y="2081054"/>
            <a:ext cx="1319960" cy="2613944"/>
          </a:xfrm>
          <a:prstGeom prst="rect">
            <a:avLst/>
          </a:prstGeom>
          <a:noFill/>
          <a:ln>
            <a:noFill/>
          </a:ln>
        </p:spPr>
      </p:pic>
      <p:sp>
        <p:nvSpPr>
          <p:cNvPr id="82" name="Google Shape;82;p52"/>
          <p:cNvSpPr txBox="1"/>
          <p:nvPr/>
        </p:nvSpPr>
        <p:spPr>
          <a:xfrm>
            <a:off x="2517061" y="4910632"/>
            <a:ext cx="4109877" cy="43496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D2D2D"/>
              </a:buClr>
              <a:buSzPts val="600"/>
              <a:buFont typeface="Calibri"/>
              <a:buNone/>
            </a:pPr>
            <a:r>
              <a:rPr lang="en-GB" sz="2400" b="1">
                <a:solidFill>
                  <a:schemeClr val="lt1"/>
                </a:solidFill>
                <a:latin typeface="Century Gothic"/>
                <a:ea typeface="Century Gothic"/>
                <a:cs typeface="Century Gothic"/>
                <a:sym typeface="Century Gothic"/>
              </a:rPr>
              <a:t>To have your voice heard!</a:t>
            </a:r>
            <a:endParaRPr/>
          </a:p>
        </p:txBody>
      </p:sp>
      <p:pic>
        <p:nvPicPr>
          <p:cNvPr id="83" name="Google Shape;83;p5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85720">
            <a:off x="6735042" y="494148"/>
            <a:ext cx="499626" cy="595324"/>
          </a:xfrm>
          <a:prstGeom prst="rect">
            <a:avLst/>
          </a:prstGeom>
          <a:noFill/>
          <a:ln>
            <a:noFill/>
          </a:ln>
        </p:spPr>
      </p:pic>
      <p:pic>
        <p:nvPicPr>
          <p:cNvPr id="84" name="Google Shape;84;p52"/>
          <p:cNvPicPr preferRelativeResize="0"/>
          <p:nvPr/>
        </p:nvPicPr>
        <p:blipFill rotWithShape="1">
          <a:blip r:embed="rId5">
            <a:alphaModFix/>
          </a:blip>
          <a:srcRect/>
          <a:stretch/>
        </p:blipFill>
        <p:spPr>
          <a:xfrm>
            <a:off x="2021492" y="1053397"/>
            <a:ext cx="993753" cy="956220"/>
          </a:xfrm>
          <a:prstGeom prst="rect">
            <a:avLst/>
          </a:prstGeom>
          <a:noFill/>
          <a:ln>
            <a:noFill/>
          </a:ln>
        </p:spPr>
      </p:pic>
      <p:pic>
        <p:nvPicPr>
          <p:cNvPr id="85" name="Google Shape;85;p5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
        <p:nvSpPr>
          <p:cNvPr id="86" name="Google Shape;86;p52"/>
          <p:cNvSpPr txBox="1"/>
          <p:nvPr/>
        </p:nvSpPr>
        <p:spPr>
          <a:xfrm>
            <a:off x="1295635" y="572758"/>
            <a:ext cx="6552728" cy="129266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600" b="1" i="0" u="none" strike="noStrike" cap="none">
                <a:solidFill>
                  <a:schemeClr val="lt1"/>
                </a:solidFill>
                <a:latin typeface="Century Gothic"/>
                <a:ea typeface="Century Gothic"/>
                <a:cs typeface="Century Gothic"/>
                <a:sym typeface="Century Gothic"/>
              </a:rPr>
              <a:t>Vote Now on…</a:t>
            </a:r>
            <a:br>
              <a:rPr lang="en-GB" sz="2600">
                <a:solidFill>
                  <a:schemeClr val="lt1"/>
                </a:solidFill>
                <a:latin typeface="Century Gothic"/>
                <a:ea typeface="Century Gothic"/>
                <a:cs typeface="Century Gothic"/>
                <a:sym typeface="Century Gothic"/>
              </a:rPr>
            </a:br>
            <a:br>
              <a:rPr lang="en-GB" sz="2600" b="1" i="0" u="none" strike="noStrike" cap="none">
                <a:solidFill>
                  <a:schemeClr val="lt1"/>
                </a:solidFill>
                <a:latin typeface="Century Gothic"/>
                <a:ea typeface="Century Gothic"/>
                <a:cs typeface="Century Gothic"/>
                <a:sym typeface="Century Gothic"/>
              </a:rPr>
            </a:br>
            <a:r>
              <a:rPr lang="en-GB" sz="2600" b="1" i="0" u="sng" strike="noStrike" cap="none">
                <a:solidFill>
                  <a:schemeClr val="lt1"/>
                </a:solidFill>
                <a:latin typeface="Century Gothic"/>
                <a:ea typeface="Century Gothic"/>
                <a:cs typeface="Century Gothic"/>
                <a:sym typeface="Century Gothic"/>
              </a:rPr>
              <a:t>www.votesforschools.com</a:t>
            </a:r>
            <a:r>
              <a:rPr lang="en-GB" sz="2600" b="1" i="0" u="none" strike="noStrike" cap="none">
                <a:solidFill>
                  <a:schemeClr val="lt1"/>
                </a:solidFill>
                <a:latin typeface="Century Gothic"/>
                <a:ea typeface="Century Gothic"/>
                <a:cs typeface="Century Gothic"/>
                <a:sym typeface="Century Gothic"/>
              </a:rPr>
              <a:t> </a:t>
            </a:r>
            <a:endParaRPr sz="260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92"/>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itle">
  <p:cSld name="Blank Title">
    <p:spTree>
      <p:nvGrpSpPr>
        <p:cNvPr id="1" name="Shape 93"/>
        <p:cNvGrpSpPr/>
        <p:nvPr/>
      </p:nvGrpSpPr>
      <p:grpSpPr>
        <a:xfrm>
          <a:off x="0" y="0"/>
          <a:ext cx="0" cy="0"/>
          <a:chOff x="0" y="0"/>
          <a:chExt cx="0" cy="0"/>
        </a:xfrm>
      </p:grpSpPr>
      <p:sp>
        <p:nvSpPr>
          <p:cNvPr id="94" name="Google Shape;94;p55"/>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Question">
  <p:cSld name="Main Question">
    <p:spTree>
      <p:nvGrpSpPr>
        <p:cNvPr id="1" name="Shape 95"/>
        <p:cNvGrpSpPr/>
        <p:nvPr/>
      </p:nvGrpSpPr>
      <p:grpSpPr>
        <a:xfrm>
          <a:off x="0" y="0"/>
          <a:ext cx="0" cy="0"/>
          <a:chOff x="0" y="0"/>
          <a:chExt cx="0" cy="0"/>
        </a:xfrm>
      </p:grpSpPr>
      <p:sp>
        <p:nvSpPr>
          <p:cNvPr id="96" name="Google Shape;96;p56"/>
          <p:cNvSpPr txBox="1">
            <a:spLocks noGrp="1"/>
          </p:cNvSpPr>
          <p:nvPr>
            <p:ph type="ctrTitle"/>
          </p:nvPr>
        </p:nvSpPr>
        <p:spPr>
          <a:xfrm>
            <a:off x="1290551" y="283298"/>
            <a:ext cx="6562898"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Century Gothic"/>
              <a:buNone/>
              <a:defRPr sz="28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97" name="Google Shape;97;p5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45 Cover">
  <p:cSld name="45 Cover">
    <p:spTree>
      <p:nvGrpSpPr>
        <p:cNvPr id="1" name="Shape 98"/>
        <p:cNvGrpSpPr/>
        <p:nvPr/>
      </p:nvGrpSpPr>
      <p:grpSpPr>
        <a:xfrm>
          <a:off x="0" y="0"/>
          <a:ext cx="0" cy="0"/>
          <a:chOff x="0" y="0"/>
          <a:chExt cx="0" cy="0"/>
        </a:xfrm>
      </p:grpSpPr>
      <p:sp>
        <p:nvSpPr>
          <p:cNvPr id="99" name="Google Shape;99;p57"/>
          <p:cNvSpPr>
            <a:spLocks noGrp="1"/>
          </p:cNvSpPr>
          <p:nvPr>
            <p:ph type="body" idx="1"/>
          </p:nvPr>
        </p:nvSpPr>
        <p:spPr>
          <a:xfrm>
            <a:off x="5522214" y="5148606"/>
            <a:ext cx="3355975" cy="1420812"/>
          </a:xfrm>
          <a:prstGeom prst="roundRect">
            <a:avLst>
              <a:gd name="adj" fmla="val 16667"/>
            </a:avLst>
          </a:prstGeom>
          <a:solidFill>
            <a:schemeClr val="accent3"/>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240"/>
              </a:spcBef>
              <a:spcAft>
                <a:spcPts val="0"/>
              </a:spcAft>
              <a:buClr>
                <a:schemeClr val="lt1"/>
              </a:buClr>
              <a:buSzPts val="1200"/>
              <a:buNone/>
              <a:defRPr sz="1200" b="1"/>
            </a:lvl1pPr>
            <a:lvl2pPr marL="914400" lvl="1" indent="-304800" algn="ctr">
              <a:spcBef>
                <a:spcPts val="240"/>
              </a:spcBef>
              <a:spcAft>
                <a:spcPts val="0"/>
              </a:spcAft>
              <a:buClr>
                <a:schemeClr val="lt1"/>
              </a:buClr>
              <a:buSzPts val="1200"/>
              <a:buChar char="–"/>
              <a:defRPr sz="1200"/>
            </a:lvl2pPr>
            <a:lvl3pPr marL="1371600" lvl="2" indent="-228600" algn="ctr">
              <a:spcBef>
                <a:spcPts val="240"/>
              </a:spcBef>
              <a:spcAft>
                <a:spcPts val="0"/>
              </a:spcAft>
              <a:buClr>
                <a:schemeClr val="lt1"/>
              </a:buClr>
              <a:buSzPts val="1200"/>
              <a:buNone/>
              <a:defRPr sz="1200" i="1"/>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pic>
        <p:nvPicPr>
          <p:cNvPr id="100" name="Google Shape;100;p57"/>
          <p:cNvPicPr preferRelativeResize="0"/>
          <p:nvPr/>
        </p:nvPicPr>
        <p:blipFill rotWithShape="1">
          <a:blip r:embed="rId2">
            <a:alphaModFix/>
          </a:blip>
          <a:srcRect/>
          <a:stretch/>
        </p:blipFill>
        <p:spPr>
          <a:xfrm>
            <a:off x="448731" y="2344363"/>
            <a:ext cx="8078599" cy="1561975"/>
          </a:xfrm>
          <a:prstGeom prst="rect">
            <a:avLst/>
          </a:prstGeom>
          <a:noFill/>
          <a:ln>
            <a:noFill/>
          </a:ln>
        </p:spPr>
      </p:pic>
      <p:sp>
        <p:nvSpPr>
          <p:cNvPr id="101" name="Google Shape;101;p57"/>
          <p:cNvSpPr txBox="1"/>
          <p:nvPr/>
        </p:nvSpPr>
        <p:spPr>
          <a:xfrm>
            <a:off x="4352925" y="3126482"/>
            <a:ext cx="4174405" cy="108012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97E8D7"/>
              </a:buClr>
              <a:buSzPts val="1100"/>
              <a:buFont typeface="Arial"/>
              <a:buNone/>
            </a:pPr>
            <a:r>
              <a:rPr lang="en-GB" sz="4400" b="1">
                <a:solidFill>
                  <a:schemeClr val="lt2"/>
                </a:solidFill>
                <a:latin typeface="Century Gothic"/>
                <a:ea typeface="Century Gothic"/>
                <a:cs typeface="Century Gothic"/>
                <a:sym typeface="Century Gothic"/>
              </a:rPr>
              <a:t>Secondary 45</a:t>
            </a:r>
            <a:endParaRPr/>
          </a:p>
        </p:txBody>
      </p:sp>
      <p:pic>
        <p:nvPicPr>
          <p:cNvPr id="102" name="Google Shape;102;p57" descr="A picture containing clock&#10;&#10;Description automatically generated"/>
          <p:cNvPicPr preferRelativeResize="0"/>
          <p:nvPr/>
        </p:nvPicPr>
        <p:blipFill rotWithShape="1">
          <a:blip r:embed="rId3">
            <a:alphaModFix/>
          </a:blip>
          <a:srcRect/>
          <a:stretch/>
        </p:blipFill>
        <p:spPr>
          <a:xfrm>
            <a:off x="190500" y="5147728"/>
            <a:ext cx="5040000" cy="1547333"/>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5 Cover">
  <p:cSld name="15 Cover">
    <p:spTree>
      <p:nvGrpSpPr>
        <p:cNvPr id="1" name="Shape 103"/>
        <p:cNvGrpSpPr/>
        <p:nvPr/>
      </p:nvGrpSpPr>
      <p:grpSpPr>
        <a:xfrm>
          <a:off x="0" y="0"/>
          <a:ext cx="0" cy="0"/>
          <a:chOff x="0" y="0"/>
          <a:chExt cx="0" cy="0"/>
        </a:xfrm>
      </p:grpSpPr>
      <p:sp>
        <p:nvSpPr>
          <p:cNvPr id="104" name="Google Shape;104;p58"/>
          <p:cNvSpPr>
            <a:spLocks noGrp="1"/>
          </p:cNvSpPr>
          <p:nvPr>
            <p:ph type="body" idx="1"/>
          </p:nvPr>
        </p:nvSpPr>
        <p:spPr>
          <a:xfrm>
            <a:off x="5522214" y="5148606"/>
            <a:ext cx="3355975" cy="1420812"/>
          </a:xfrm>
          <a:prstGeom prst="roundRect">
            <a:avLst>
              <a:gd name="adj" fmla="val 16667"/>
            </a:avLst>
          </a:prstGeom>
          <a:solidFill>
            <a:schemeClr val="accent3"/>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lvl1pPr marL="457200" lvl="0" indent="-228600" algn="ctr">
              <a:spcBef>
                <a:spcPts val="240"/>
              </a:spcBef>
              <a:spcAft>
                <a:spcPts val="0"/>
              </a:spcAft>
              <a:buClr>
                <a:schemeClr val="lt1"/>
              </a:buClr>
              <a:buSzPts val="1200"/>
              <a:buNone/>
              <a:defRPr sz="1200" b="1"/>
            </a:lvl1pPr>
            <a:lvl2pPr marL="914400" lvl="1" indent="-304800" algn="ctr">
              <a:spcBef>
                <a:spcPts val="240"/>
              </a:spcBef>
              <a:spcAft>
                <a:spcPts val="0"/>
              </a:spcAft>
              <a:buClr>
                <a:schemeClr val="lt1"/>
              </a:buClr>
              <a:buSzPts val="1200"/>
              <a:buChar char="–"/>
              <a:defRPr sz="1200"/>
            </a:lvl2pPr>
            <a:lvl3pPr marL="1371600" lvl="2" indent="-228600" algn="ctr">
              <a:spcBef>
                <a:spcPts val="240"/>
              </a:spcBef>
              <a:spcAft>
                <a:spcPts val="0"/>
              </a:spcAft>
              <a:buClr>
                <a:schemeClr val="lt1"/>
              </a:buClr>
              <a:buSzPts val="1200"/>
              <a:buNone/>
              <a:defRPr sz="1200" i="1"/>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05" name="Google Shape;105;p58" descr="https://files.slack.com/files-pri/T17G4CXPU-FEBQYG2CT/image_from_ios.jpg"/>
          <p:cNvSpPr/>
          <p:nvPr/>
        </p:nvSpPr>
        <p:spPr>
          <a:xfrm>
            <a:off x="4419600" y="2976027"/>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106" name="Google Shape;106;p58" descr="A picture containing clock&#10;&#10;Description automatically generated"/>
          <p:cNvPicPr preferRelativeResize="0"/>
          <p:nvPr/>
        </p:nvPicPr>
        <p:blipFill rotWithShape="1">
          <a:blip r:embed="rId2">
            <a:alphaModFix/>
          </a:blip>
          <a:srcRect/>
          <a:stretch/>
        </p:blipFill>
        <p:spPr>
          <a:xfrm>
            <a:off x="190500" y="5147728"/>
            <a:ext cx="5040000" cy="1547333"/>
          </a:xfrm>
          <a:prstGeom prst="rect">
            <a:avLst/>
          </a:prstGeom>
          <a:noFill/>
          <a:ln>
            <a:noFill/>
          </a:ln>
        </p:spPr>
      </p:pic>
      <p:sp>
        <p:nvSpPr>
          <p:cNvPr id="107" name="Google Shape;107;p58"/>
          <p:cNvSpPr/>
          <p:nvPr/>
        </p:nvSpPr>
        <p:spPr>
          <a:xfrm>
            <a:off x="462040" y="2365347"/>
            <a:ext cx="991376" cy="1244128"/>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08" name="Google Shape;108;p58"/>
          <p:cNvSpPr/>
          <p:nvPr/>
        </p:nvSpPr>
        <p:spPr>
          <a:xfrm>
            <a:off x="1376413" y="3292383"/>
            <a:ext cx="209760" cy="532858"/>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09" name="Google Shape;109;p58"/>
          <p:cNvSpPr/>
          <p:nvPr/>
        </p:nvSpPr>
        <p:spPr>
          <a:xfrm rot="2097780" flipH="1">
            <a:off x="1328225" y="2308928"/>
            <a:ext cx="326380" cy="670934"/>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110" name="Google Shape;110;p58"/>
          <p:cNvPicPr preferRelativeResize="0"/>
          <p:nvPr/>
        </p:nvPicPr>
        <p:blipFill rotWithShape="1">
          <a:blip r:embed="rId3">
            <a:alphaModFix/>
          </a:blip>
          <a:srcRect/>
          <a:stretch/>
        </p:blipFill>
        <p:spPr>
          <a:xfrm>
            <a:off x="448731" y="2334203"/>
            <a:ext cx="8078599" cy="1561975"/>
          </a:xfrm>
          <a:prstGeom prst="rect">
            <a:avLst/>
          </a:prstGeom>
          <a:noFill/>
          <a:ln>
            <a:noFill/>
          </a:ln>
        </p:spPr>
      </p:pic>
      <p:sp>
        <p:nvSpPr>
          <p:cNvPr id="111" name="Google Shape;111;p58"/>
          <p:cNvSpPr txBox="1"/>
          <p:nvPr/>
        </p:nvSpPr>
        <p:spPr>
          <a:xfrm>
            <a:off x="4352925" y="3126482"/>
            <a:ext cx="4174405" cy="108012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97E8D7"/>
              </a:buClr>
              <a:buSzPts val="1100"/>
              <a:buFont typeface="Arial"/>
              <a:buNone/>
            </a:pPr>
            <a:r>
              <a:rPr lang="en-GB" sz="4400" b="1">
                <a:solidFill>
                  <a:schemeClr val="lt2"/>
                </a:solidFill>
                <a:latin typeface="Century Gothic"/>
                <a:ea typeface="Century Gothic"/>
                <a:cs typeface="Century Gothic"/>
                <a:sym typeface="Century Gothic"/>
              </a:rPr>
              <a:t>Secondary 15</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ssues to Consider">
  <p:cSld name="Issues to Consider">
    <p:spTree>
      <p:nvGrpSpPr>
        <p:cNvPr id="1" name="Shape 112"/>
        <p:cNvGrpSpPr/>
        <p:nvPr/>
      </p:nvGrpSpPr>
      <p:grpSpPr>
        <a:xfrm>
          <a:off x="0" y="0"/>
          <a:ext cx="0" cy="0"/>
          <a:chOff x="0" y="0"/>
          <a:chExt cx="0" cy="0"/>
        </a:xfrm>
      </p:grpSpPr>
      <p:sp>
        <p:nvSpPr>
          <p:cNvPr id="113" name="Google Shape;113;p59"/>
          <p:cNvSpPr/>
          <p:nvPr/>
        </p:nvSpPr>
        <p:spPr>
          <a:xfrm>
            <a:off x="540000" y="540000"/>
            <a:ext cx="5486150"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Issues to consider</a:t>
            </a:r>
            <a:endParaRPr/>
          </a:p>
        </p:txBody>
      </p:sp>
      <p:sp>
        <p:nvSpPr>
          <p:cNvPr id="114" name="Google Shape;114;p59"/>
          <p:cNvSpPr txBox="1">
            <a:spLocks noGrp="1"/>
          </p:cNvSpPr>
          <p:nvPr>
            <p:ph type="body" idx="1"/>
          </p:nvPr>
        </p:nvSpPr>
        <p:spPr>
          <a:xfrm>
            <a:off x="570384" y="2009954"/>
            <a:ext cx="8069263" cy="3951287"/>
          </a:xfrm>
          <a:prstGeom prst="rect">
            <a:avLst/>
          </a:prstGeom>
          <a:noFill/>
          <a:ln>
            <a:noFill/>
          </a:ln>
        </p:spPr>
        <p:txBody>
          <a:bodyPr spcFirstLastPara="1" wrap="square" lIns="91425" tIns="45700" rIns="91425" bIns="45700" anchor="t" anchorCtr="0">
            <a:normAutofit/>
          </a:bodyPr>
          <a:lstStyle>
            <a:lvl1pPr marL="457200" lvl="0" indent="-330200" algn="l">
              <a:lnSpc>
                <a:spcPct val="200000"/>
              </a:lnSpc>
              <a:spcBef>
                <a:spcPts val="320"/>
              </a:spcBef>
              <a:spcAft>
                <a:spcPts val="0"/>
              </a:spcAft>
              <a:buClr>
                <a:schemeClr val="lt2"/>
              </a:buClr>
              <a:buSzPts val="1600"/>
              <a:buFont typeface="Arial"/>
              <a:buChar char="•"/>
              <a:defRPr sz="1600" b="0">
                <a:solidFill>
                  <a:schemeClr val="lt1"/>
                </a:solidFill>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Learning Objectives">
  <p:cSld name="Learning Objectives">
    <p:spTree>
      <p:nvGrpSpPr>
        <p:cNvPr id="1" name="Shape 115"/>
        <p:cNvGrpSpPr/>
        <p:nvPr/>
      </p:nvGrpSpPr>
      <p:grpSpPr>
        <a:xfrm>
          <a:off x="0" y="0"/>
          <a:ext cx="0" cy="0"/>
          <a:chOff x="0" y="0"/>
          <a:chExt cx="0" cy="0"/>
        </a:xfrm>
      </p:grpSpPr>
      <p:sp>
        <p:nvSpPr>
          <p:cNvPr id="116" name="Google Shape;116;p60"/>
          <p:cNvSpPr txBox="1">
            <a:spLocks noGrp="1"/>
          </p:cNvSpPr>
          <p:nvPr>
            <p:ph type="body" idx="1"/>
          </p:nvPr>
        </p:nvSpPr>
        <p:spPr>
          <a:xfrm>
            <a:off x="466725" y="4335463"/>
            <a:ext cx="8210550" cy="2039937"/>
          </a:xfrm>
          <a:prstGeom prst="rect">
            <a:avLst/>
          </a:prstGeom>
          <a:noFill/>
          <a:ln>
            <a:noFill/>
          </a:ln>
        </p:spPr>
        <p:txBody>
          <a:bodyPr spcFirstLastPara="1" wrap="square" lIns="91425" tIns="45700" rIns="91425" bIns="45700" anchor="t" anchorCtr="0">
            <a:normAutofit/>
          </a:bodyPr>
          <a:lstStyle>
            <a:lvl1pPr marL="457200" lvl="0" indent="-342900" algn="l">
              <a:lnSpc>
                <a:spcPct val="200000"/>
              </a:lnSpc>
              <a:spcBef>
                <a:spcPts val="360"/>
              </a:spcBef>
              <a:spcAft>
                <a:spcPts val="0"/>
              </a:spcAft>
              <a:buClr>
                <a:schemeClr val="lt2"/>
              </a:buClr>
              <a:buSzPts val="1800"/>
              <a:buFont typeface="Arial"/>
              <a:buChar char="•"/>
              <a:defRPr b="1">
                <a:solidFill>
                  <a:schemeClr val="lt2"/>
                </a:solidFill>
              </a:defRPr>
            </a:lvl1pPr>
            <a:lvl2pPr marL="914400" lvl="1" indent="-228600" algn="l">
              <a:spcBef>
                <a:spcPts val="320"/>
              </a:spcBef>
              <a:spcAft>
                <a:spcPts val="0"/>
              </a:spcAft>
              <a:buClr>
                <a:schemeClr val="lt1"/>
              </a:buClr>
              <a:buSzPts val="1600"/>
              <a:buNone/>
              <a:defRPr sz="1600"/>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17" name="Google Shape;117;p60"/>
          <p:cNvSpPr/>
          <p:nvPr/>
        </p:nvSpPr>
        <p:spPr>
          <a:xfrm>
            <a:off x="540000" y="540000"/>
            <a:ext cx="6559300"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Learning objectives for today</a:t>
            </a:r>
            <a:endParaRPr/>
          </a:p>
        </p:txBody>
      </p:sp>
      <p:sp>
        <p:nvSpPr>
          <p:cNvPr id="118" name="Google Shape;118;p60"/>
          <p:cNvSpPr/>
          <p:nvPr/>
        </p:nvSpPr>
        <p:spPr>
          <a:xfrm>
            <a:off x="540000" y="3485606"/>
            <a:ext cx="6559300"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Keywords</a:t>
            </a:r>
            <a:endParaRPr/>
          </a:p>
        </p:txBody>
      </p:sp>
      <p:sp>
        <p:nvSpPr>
          <p:cNvPr id="119" name="Google Shape;119;p60"/>
          <p:cNvSpPr txBox="1">
            <a:spLocks noGrp="1"/>
          </p:cNvSpPr>
          <p:nvPr>
            <p:ph type="body" idx="2"/>
          </p:nvPr>
        </p:nvSpPr>
        <p:spPr>
          <a:xfrm>
            <a:off x="497108" y="1412174"/>
            <a:ext cx="8146799" cy="1559736"/>
          </a:xfrm>
          <a:prstGeom prst="rect">
            <a:avLst/>
          </a:prstGeom>
          <a:noFill/>
          <a:ln>
            <a:noFill/>
          </a:ln>
        </p:spPr>
        <p:txBody>
          <a:bodyPr spcFirstLastPara="1" wrap="square" lIns="91425" tIns="45700" rIns="91425" bIns="45700" anchor="t" anchorCtr="0">
            <a:normAutofit/>
          </a:bodyPr>
          <a:lstStyle>
            <a:lvl1pPr marL="457200" lvl="0" indent="-342900" algn="l">
              <a:lnSpc>
                <a:spcPct val="200000"/>
              </a:lnSpc>
              <a:spcBef>
                <a:spcPts val="360"/>
              </a:spcBef>
              <a:spcAft>
                <a:spcPts val="0"/>
              </a:spcAft>
              <a:buClr>
                <a:schemeClr val="accent1"/>
              </a:buClr>
              <a:buSzPts val="1800"/>
              <a:buAutoNum type="arabicPeriod"/>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cxnSp>
        <p:nvCxnSpPr>
          <p:cNvPr id="120" name="Google Shape;120;p60"/>
          <p:cNvCxnSpPr/>
          <p:nvPr/>
        </p:nvCxnSpPr>
        <p:spPr>
          <a:xfrm>
            <a:off x="53752" y="3245963"/>
            <a:ext cx="9036496" cy="0"/>
          </a:xfrm>
          <a:prstGeom prst="straightConnector1">
            <a:avLst/>
          </a:prstGeom>
          <a:noFill/>
          <a:ln w="28575" cap="flat" cmpd="sng">
            <a:solidFill>
              <a:srgbClr val="43D6B7"/>
            </a:solidFill>
            <a:prstDash val="dot"/>
            <a:round/>
            <a:headEnd type="none" w="sm" len="sm"/>
            <a:tailEnd type="none" w="sm" len="sm"/>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mon Boxes">
  <p:cSld name="Common Boxes">
    <p:spTree>
      <p:nvGrpSpPr>
        <p:cNvPr id="1" name="Shape 121"/>
        <p:cNvGrpSpPr/>
        <p:nvPr/>
      </p:nvGrpSpPr>
      <p:grpSpPr>
        <a:xfrm>
          <a:off x="0" y="0"/>
          <a:ext cx="0" cy="0"/>
          <a:chOff x="0" y="0"/>
          <a:chExt cx="0" cy="0"/>
        </a:xfrm>
      </p:grpSpPr>
      <p:sp>
        <p:nvSpPr>
          <p:cNvPr id="122" name="Google Shape;122;p61"/>
          <p:cNvSpPr txBox="1">
            <a:spLocks noGrp="1"/>
          </p:cNvSpPr>
          <p:nvPr>
            <p:ph type="title"/>
          </p:nvPr>
        </p:nvSpPr>
        <p:spPr>
          <a:xfrm>
            <a:off x="457200" y="274639"/>
            <a:ext cx="7237562" cy="457199"/>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lt1"/>
              </a:buClr>
              <a:buSzPts val="2800"/>
              <a:buFont typeface="Century Gothic"/>
              <a:buNone/>
              <a:defRPr sz="28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61"/>
          <p:cNvSpPr>
            <a:spLocks noGrp="1"/>
          </p:cNvSpPr>
          <p:nvPr>
            <p:ph type="body" idx="1"/>
          </p:nvPr>
        </p:nvSpPr>
        <p:spPr>
          <a:xfrm>
            <a:off x="400978" y="1620499"/>
            <a:ext cx="4355980" cy="2541708"/>
          </a:xfrm>
          <a:prstGeom prst="cloud">
            <a:avLst/>
          </a:prstGeom>
          <a:solidFill>
            <a:schemeClr val="accent5"/>
          </a:solidFill>
          <a:ln w="28575" cap="flat" cmpd="sng">
            <a:solidFill>
              <a:srgbClr val="AA32EA"/>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1"/>
            </a:lvl1pPr>
            <a:lvl2pPr marL="914400" lvl="1" indent="-228600" algn="ctr">
              <a:spcBef>
                <a:spcPts val="320"/>
              </a:spcBef>
              <a:spcAft>
                <a:spcPts val="0"/>
              </a:spcAft>
              <a:buClr>
                <a:schemeClr val="lt1"/>
              </a:buClr>
              <a:buSzPts val="1600"/>
              <a:buNone/>
              <a:defRPr sz="1600"/>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24" name="Google Shape;124;p61"/>
          <p:cNvSpPr>
            <a:spLocks noGrp="1"/>
          </p:cNvSpPr>
          <p:nvPr>
            <p:ph type="body" idx="2"/>
          </p:nvPr>
        </p:nvSpPr>
        <p:spPr>
          <a:xfrm>
            <a:off x="5253036" y="1148331"/>
            <a:ext cx="2994025" cy="1080000"/>
          </a:xfrm>
          <a:prstGeom prst="roundRect">
            <a:avLst>
              <a:gd name="adj" fmla="val 16667"/>
            </a:avLst>
          </a:prstGeom>
          <a:solidFill>
            <a:schemeClr val="dk2"/>
          </a:solidFill>
          <a:ln w="28575" cap="flat" cmpd="sng">
            <a:solidFill>
              <a:srgbClr val="AA32EA"/>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25" name="Google Shape;125;p61"/>
          <p:cNvSpPr>
            <a:spLocks noGrp="1"/>
          </p:cNvSpPr>
          <p:nvPr>
            <p:ph type="body" idx="3"/>
          </p:nvPr>
        </p:nvSpPr>
        <p:spPr>
          <a:xfrm>
            <a:off x="5251859" y="3622207"/>
            <a:ext cx="2994025" cy="1080000"/>
          </a:xfrm>
          <a:prstGeom prst="roundRect">
            <a:avLst>
              <a:gd name="adj" fmla="val 16667"/>
            </a:avLst>
          </a:prstGeom>
          <a:solidFill>
            <a:schemeClr val="accent3"/>
          </a:solidFill>
          <a:ln w="2857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1">
                <a:solidFill>
                  <a:schemeClr val="lt1"/>
                </a:solidFill>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26" name="Google Shape;126;p61"/>
          <p:cNvSpPr>
            <a:spLocks noGrp="1"/>
          </p:cNvSpPr>
          <p:nvPr>
            <p:ph type="body" idx="4"/>
          </p:nvPr>
        </p:nvSpPr>
        <p:spPr>
          <a:xfrm>
            <a:off x="5251859" y="2385269"/>
            <a:ext cx="2995200" cy="1080000"/>
          </a:xfrm>
          <a:prstGeom prst="roundRect">
            <a:avLst>
              <a:gd name="adj" fmla="val 16667"/>
            </a:avLst>
          </a:prstGeom>
          <a:solidFill>
            <a:srgbClr val="AA32EA"/>
          </a:solidFill>
          <a:ln w="9525" cap="flat" cmpd="sng">
            <a:solidFill>
              <a:srgbClr val="AA32EA"/>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dk1"/>
              </a:buClr>
              <a:buSzPts val="1600"/>
              <a:buNone/>
              <a:defRPr sz="1600" b="1">
                <a:solidFill>
                  <a:schemeClr val="dk1"/>
                </a:solidFill>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27" name="Google Shape;127;p61"/>
          <p:cNvSpPr>
            <a:spLocks noGrp="1"/>
          </p:cNvSpPr>
          <p:nvPr>
            <p:ph type="body" idx="5"/>
          </p:nvPr>
        </p:nvSpPr>
        <p:spPr>
          <a:xfrm>
            <a:off x="5251858" y="4859145"/>
            <a:ext cx="2994025" cy="1080000"/>
          </a:xfrm>
          <a:prstGeom prst="roundRect">
            <a:avLst>
              <a:gd name="adj" fmla="val 16667"/>
            </a:avLst>
          </a:prstGeom>
          <a:solidFill>
            <a:srgbClr val="F2F2F2"/>
          </a:solidFill>
          <a:ln w="2857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1"/>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28" name="Google Shape;128;p61"/>
          <p:cNvSpPr>
            <a:spLocks noGrp="1"/>
          </p:cNvSpPr>
          <p:nvPr>
            <p:ph type="body" idx="6"/>
          </p:nvPr>
        </p:nvSpPr>
        <p:spPr>
          <a:xfrm>
            <a:off x="1081956" y="4859145"/>
            <a:ext cx="2994025" cy="1080000"/>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b="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pic>
        <p:nvPicPr>
          <p:cNvPr id="129" name="Google Shape;129;p6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Summary">
  <p:cSld name="Comparison Summary">
    <p:spTree>
      <p:nvGrpSpPr>
        <p:cNvPr id="1" name="Shape 130"/>
        <p:cNvGrpSpPr/>
        <p:nvPr/>
      </p:nvGrpSpPr>
      <p:grpSpPr>
        <a:xfrm>
          <a:off x="0" y="0"/>
          <a:ext cx="0" cy="0"/>
          <a:chOff x="0" y="0"/>
          <a:chExt cx="0" cy="0"/>
        </a:xfrm>
      </p:grpSpPr>
      <p:sp>
        <p:nvSpPr>
          <p:cNvPr id="131" name="Google Shape;131;p62"/>
          <p:cNvSpPr txBox="1">
            <a:spLocks noGrp="1"/>
          </p:cNvSpPr>
          <p:nvPr>
            <p:ph type="title"/>
          </p:nvPr>
        </p:nvSpPr>
        <p:spPr>
          <a:xfrm>
            <a:off x="1408123" y="232022"/>
            <a:ext cx="6327748" cy="1038771"/>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2800"/>
              <a:buFont typeface="Century Gothic"/>
              <a:buNone/>
              <a:defRPr sz="2800" b="1">
                <a:solidFill>
                  <a:schemeClr val="lt1"/>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2" name="Google Shape;132;p62"/>
          <p:cNvSpPr txBox="1">
            <a:spLocks noGrp="1"/>
          </p:cNvSpPr>
          <p:nvPr>
            <p:ph type="body" idx="1"/>
          </p:nvPr>
        </p:nvSpPr>
        <p:spPr>
          <a:xfrm>
            <a:off x="4573955" y="1850591"/>
            <a:ext cx="3993845"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30200" algn="l">
              <a:spcBef>
                <a:spcPts val="320"/>
              </a:spcBef>
              <a:spcAft>
                <a:spcPts val="0"/>
              </a:spcAft>
              <a:buClr>
                <a:schemeClr val="accent2"/>
              </a:buClr>
              <a:buSzPts val="1600"/>
              <a:buFont typeface="Arial"/>
              <a:buChar char="•"/>
              <a:defRPr sz="1600"/>
            </a:lvl1pPr>
            <a:lvl2pPr marL="914400" lvl="1" indent="-228600" algn="l">
              <a:spcBef>
                <a:spcPts val="560"/>
              </a:spcBef>
              <a:spcAft>
                <a:spcPts val="0"/>
              </a:spcAft>
              <a:buClr>
                <a:schemeClr val="lt1"/>
              </a:buClr>
              <a:buSzPts val="2800"/>
              <a:buNone/>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33" name="Google Shape;133;p62"/>
          <p:cNvSpPr txBox="1">
            <a:spLocks noGrp="1"/>
          </p:cNvSpPr>
          <p:nvPr>
            <p:ph type="body" idx="2"/>
          </p:nvPr>
        </p:nvSpPr>
        <p:spPr>
          <a:xfrm>
            <a:off x="621692" y="1850591"/>
            <a:ext cx="3950305"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30200" algn="l">
              <a:spcBef>
                <a:spcPts val="320"/>
              </a:spcBef>
              <a:spcAft>
                <a:spcPts val="0"/>
              </a:spcAft>
              <a:buClr>
                <a:schemeClr val="dk2"/>
              </a:buClr>
              <a:buSzPts val="1600"/>
              <a:buFont typeface="Arial"/>
              <a:buChar char="•"/>
              <a:defRPr sz="1600"/>
            </a:lvl1pPr>
            <a:lvl2pPr marL="914400" lvl="1" indent="-228600" algn="l">
              <a:spcBef>
                <a:spcPts val="560"/>
              </a:spcBef>
              <a:spcAft>
                <a:spcPts val="0"/>
              </a:spcAft>
              <a:buClr>
                <a:schemeClr val="lt1"/>
              </a:buClr>
              <a:buSzPts val="2800"/>
              <a:buNone/>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34" name="Google Shape;134;p62"/>
          <p:cNvSpPr/>
          <p:nvPr/>
        </p:nvSpPr>
        <p:spPr>
          <a:xfrm>
            <a:off x="4571998" y="1444372"/>
            <a:ext cx="3995802" cy="406219"/>
          </a:xfrm>
          <a:prstGeom prst="rect">
            <a:avLst/>
          </a:prstGeom>
          <a:solidFill>
            <a:srgbClr val="97E8D7"/>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500"/>
              <a:buFont typeface="Century Gothic"/>
              <a:buNone/>
            </a:pPr>
            <a:r>
              <a:rPr lang="en-GB" sz="2000" b="1">
                <a:solidFill>
                  <a:schemeClr val="dk1"/>
                </a:solidFill>
                <a:latin typeface="Century Gothic"/>
                <a:ea typeface="Century Gothic"/>
                <a:cs typeface="Century Gothic"/>
                <a:sym typeface="Century Gothic"/>
              </a:rPr>
              <a:t>NO</a:t>
            </a:r>
            <a:endParaRPr/>
          </a:p>
        </p:txBody>
      </p:sp>
      <p:sp>
        <p:nvSpPr>
          <p:cNvPr id="135" name="Google Shape;135;p62"/>
          <p:cNvSpPr/>
          <p:nvPr/>
        </p:nvSpPr>
        <p:spPr>
          <a:xfrm>
            <a:off x="621692" y="1444372"/>
            <a:ext cx="3950307" cy="406219"/>
          </a:xfrm>
          <a:prstGeom prst="rect">
            <a:avLst/>
          </a:prstGeom>
          <a:solidFill>
            <a:srgbClr val="BD60EF"/>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500"/>
              <a:buFont typeface="Century Gothic"/>
              <a:buNone/>
            </a:pPr>
            <a:r>
              <a:rPr lang="en-GB" sz="2000" b="1">
                <a:solidFill>
                  <a:schemeClr val="dk1"/>
                </a:solidFill>
                <a:latin typeface="Century Gothic"/>
                <a:ea typeface="Century Gothic"/>
                <a:cs typeface="Century Gothic"/>
                <a:sym typeface="Century Gothic"/>
              </a:rPr>
              <a:t>YES</a:t>
            </a:r>
            <a:endParaRPr/>
          </a:p>
        </p:txBody>
      </p:sp>
      <p:pic>
        <p:nvPicPr>
          <p:cNvPr id="136" name="Google Shape;136;p6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areer Launchpad">
  <p:cSld name="Career Launchpad">
    <p:spTree>
      <p:nvGrpSpPr>
        <p:cNvPr id="1" name="Shape 137"/>
        <p:cNvGrpSpPr/>
        <p:nvPr/>
      </p:nvGrpSpPr>
      <p:grpSpPr>
        <a:xfrm>
          <a:off x="0" y="0"/>
          <a:ext cx="0" cy="0"/>
          <a:chOff x="0" y="0"/>
          <a:chExt cx="0" cy="0"/>
        </a:xfrm>
      </p:grpSpPr>
      <p:sp>
        <p:nvSpPr>
          <p:cNvPr id="138" name="Google Shape;138;p63"/>
          <p:cNvSpPr/>
          <p:nvPr/>
        </p:nvSpPr>
        <p:spPr>
          <a:xfrm>
            <a:off x="180439" y="3426922"/>
            <a:ext cx="8800676" cy="3259377"/>
          </a:xfrm>
          <a:prstGeom prst="rect">
            <a:avLst/>
          </a:prstGeom>
          <a:solidFill>
            <a:schemeClr val="lt2">
              <a:alpha val="12941"/>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39" name="Google Shape;139;p63"/>
          <p:cNvSpPr>
            <a:spLocks noGrp="1"/>
          </p:cNvSpPr>
          <p:nvPr>
            <p:ph type="body" idx="1"/>
          </p:nvPr>
        </p:nvSpPr>
        <p:spPr>
          <a:xfrm>
            <a:off x="4172875" y="3730469"/>
            <a:ext cx="4278975" cy="2671763"/>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accent6"/>
              </a:buClr>
              <a:buSzPts val="1600"/>
              <a:buNone/>
              <a:defRPr sz="1600" b="0">
                <a:solidFill>
                  <a:schemeClr val="accent6"/>
                </a:solidFill>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40" name="Google Shape;140;p63"/>
          <p:cNvSpPr/>
          <p:nvPr/>
        </p:nvSpPr>
        <p:spPr>
          <a:xfrm>
            <a:off x="172126" y="178249"/>
            <a:ext cx="8800676" cy="3240360"/>
          </a:xfrm>
          <a:prstGeom prst="rect">
            <a:avLst/>
          </a:prstGeom>
          <a:solidFill>
            <a:schemeClr val="accen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41" name="Google Shape;141;p63"/>
          <p:cNvSpPr txBox="1">
            <a:spLocks noGrp="1"/>
          </p:cNvSpPr>
          <p:nvPr>
            <p:ph type="title"/>
          </p:nvPr>
        </p:nvSpPr>
        <p:spPr>
          <a:xfrm>
            <a:off x="323528" y="274641"/>
            <a:ext cx="3849545" cy="520349"/>
          </a:xfrm>
          <a:prstGeom prst="rect">
            <a:avLst/>
          </a:prstGeom>
          <a:noFill/>
          <a:ln>
            <a:noFill/>
          </a:ln>
        </p:spPr>
        <p:txBody>
          <a:bodyPr spcFirstLastPara="1" wrap="square" lIns="91425" tIns="45700" rIns="91425" bIns="45700" anchor="ctr" anchorCtr="0">
            <a:normAutofit/>
          </a:bodyPr>
          <a:lstStyle>
            <a:lvl1pPr marR="0" lvl="0" algn="l">
              <a:spcBef>
                <a:spcPts val="0"/>
              </a:spcBef>
              <a:spcAft>
                <a:spcPts val="0"/>
              </a:spcAft>
              <a:buClr>
                <a:schemeClr val="lt1"/>
              </a:buClr>
              <a:buSzPts val="7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63"/>
          <p:cNvSpPr>
            <a:spLocks noGrp="1"/>
          </p:cNvSpPr>
          <p:nvPr>
            <p:ph type="pic" idx="2"/>
          </p:nvPr>
        </p:nvSpPr>
        <p:spPr>
          <a:xfrm>
            <a:off x="5373688" y="846138"/>
            <a:ext cx="3078162" cy="2443876"/>
          </a:xfrm>
          <a:prstGeom prst="rect">
            <a:avLst/>
          </a:prstGeom>
          <a:noFill/>
          <a:ln>
            <a:noFill/>
          </a:ln>
        </p:spPr>
        <p:txBody>
          <a:bodyPr spcFirstLastPara="1" wrap="square" lIns="91425" tIns="45700" rIns="91425" bIns="45700" anchor="ctr" anchorCtr="0">
            <a:normAutofit/>
          </a:bodyPr>
          <a:lstStyle>
            <a:lvl1pPr marR="0" lvl="0" algn="l" rtl="0">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spcBef>
                <a:spcPts val="560"/>
              </a:spcBef>
              <a:spcAft>
                <a:spcPts val="0"/>
              </a:spcAft>
              <a:buClr>
                <a:schemeClr val="lt1"/>
              </a:buClr>
              <a:buSzPts val="2800"/>
              <a:buFont typeface="Arial"/>
              <a:buChar char="–"/>
              <a:defRPr sz="2800" b="0" i="0" u="none" strike="noStrike" cap="none">
                <a:solidFill>
                  <a:schemeClr val="lt1"/>
                </a:solidFill>
                <a:latin typeface="Century Gothic"/>
                <a:ea typeface="Century Gothic"/>
                <a:cs typeface="Century Gothic"/>
                <a:sym typeface="Century Gothic"/>
              </a:defRPr>
            </a:lvl2pPr>
            <a:lvl3pPr marR="0" lvl="2" algn="l" rtl="0">
              <a:spcBef>
                <a:spcPts val="48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3pPr>
            <a:lvl4pPr marR="0" lvl="3"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4pPr>
            <a:lvl5pPr marR="0" lvl="4"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5pPr>
            <a:lvl6pPr marR="0" lvl="5"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6pPr>
            <a:lvl7pPr marR="0" lvl="6"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7pPr>
            <a:lvl8pPr marR="0" lvl="7"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8pPr>
            <a:lvl9pPr marR="0" lvl="8"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143" name="Google Shape;143;p63"/>
          <p:cNvSpPr>
            <a:spLocks noGrp="1"/>
          </p:cNvSpPr>
          <p:nvPr>
            <p:ph type="pic" idx="3"/>
          </p:nvPr>
        </p:nvSpPr>
        <p:spPr>
          <a:xfrm>
            <a:off x="569914" y="3745793"/>
            <a:ext cx="2960687" cy="2672470"/>
          </a:xfrm>
          <a:prstGeom prst="rect">
            <a:avLst/>
          </a:prstGeom>
          <a:noFill/>
          <a:ln>
            <a:noFill/>
          </a:ln>
        </p:spPr>
        <p:txBody>
          <a:bodyPr spcFirstLastPara="1" wrap="square" lIns="91425" tIns="45700" rIns="91425" bIns="45700" anchor="ctr" anchorCtr="0">
            <a:normAutofit/>
          </a:bodyPr>
          <a:lstStyle>
            <a:lvl1pPr marR="0" lvl="0" algn="l" rtl="0">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spcBef>
                <a:spcPts val="560"/>
              </a:spcBef>
              <a:spcAft>
                <a:spcPts val="0"/>
              </a:spcAft>
              <a:buClr>
                <a:schemeClr val="lt1"/>
              </a:buClr>
              <a:buSzPts val="2800"/>
              <a:buFont typeface="Arial"/>
              <a:buChar char="–"/>
              <a:defRPr sz="2800" b="0" i="0" u="none" strike="noStrike" cap="none">
                <a:solidFill>
                  <a:schemeClr val="lt1"/>
                </a:solidFill>
                <a:latin typeface="Century Gothic"/>
                <a:ea typeface="Century Gothic"/>
                <a:cs typeface="Century Gothic"/>
                <a:sym typeface="Century Gothic"/>
              </a:defRPr>
            </a:lvl2pPr>
            <a:lvl3pPr marR="0" lvl="2" algn="l" rtl="0">
              <a:spcBef>
                <a:spcPts val="48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3pPr>
            <a:lvl4pPr marR="0" lvl="3"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4pPr>
            <a:lvl5pPr marR="0" lvl="4"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5pPr>
            <a:lvl6pPr marR="0" lvl="5"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6pPr>
            <a:lvl7pPr marR="0" lvl="6"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7pPr>
            <a:lvl8pPr marR="0" lvl="7"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8pPr>
            <a:lvl9pPr marR="0" lvl="8"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144" name="Google Shape;144;p63"/>
          <p:cNvSpPr>
            <a:spLocks noGrp="1"/>
          </p:cNvSpPr>
          <p:nvPr>
            <p:ph type="body" idx="4"/>
          </p:nvPr>
        </p:nvSpPr>
        <p:spPr>
          <a:xfrm>
            <a:off x="311610" y="824725"/>
            <a:ext cx="4298950" cy="373844"/>
          </a:xfrm>
          <a:prstGeom prst="roundRect">
            <a:avLst>
              <a:gd name="adj" fmla="val 16667"/>
            </a:avLst>
          </a:prstGeom>
          <a:solidFill>
            <a:schemeClr val="dk2"/>
          </a:solidFill>
          <a:ln w="28575" cap="flat" cmpd="sng">
            <a:solidFill>
              <a:srgbClr val="AA32EA"/>
            </a:solidFill>
            <a:prstDash val="solid"/>
            <a:round/>
            <a:headEnd type="none" w="sm" len="sm"/>
            <a:tailEnd type="none" w="sm" len="sm"/>
          </a:ln>
        </p:spPr>
        <p:txBody>
          <a:bodyPr spcFirstLastPara="1" wrap="square" lIns="91425" tIns="45700" rIns="91425" bIns="45700" anchor="t" anchorCtr="0">
            <a:normAutofit/>
          </a:bodyPr>
          <a:lstStyle>
            <a:lvl1pPr marL="457200" lvl="0" indent="-228600" algn="l">
              <a:spcBef>
                <a:spcPts val="320"/>
              </a:spcBef>
              <a:spcAft>
                <a:spcPts val="0"/>
              </a:spcAft>
              <a:buClr>
                <a:schemeClr val="lt1"/>
              </a:buClr>
              <a:buSzPts val="1600"/>
              <a:buNone/>
              <a:defRPr sz="1600"/>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145" name="Google Shape;145;p63"/>
          <p:cNvSpPr>
            <a:spLocks noGrp="1"/>
          </p:cNvSpPr>
          <p:nvPr>
            <p:ph type="body" idx="5"/>
          </p:nvPr>
        </p:nvSpPr>
        <p:spPr>
          <a:xfrm>
            <a:off x="311610" y="1276255"/>
            <a:ext cx="4699229" cy="2013046"/>
          </a:xfrm>
          <a:prstGeom prst="roundRect">
            <a:avLst>
              <a:gd name="adj" fmla="val 16667"/>
            </a:avLst>
          </a:prstGeom>
          <a:solidFill>
            <a:schemeClr val="dk2"/>
          </a:solidFill>
          <a:ln w="28575" cap="flat" cmpd="sng">
            <a:solidFill>
              <a:srgbClr val="AA32EA"/>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spcBef>
                <a:spcPts val="320"/>
              </a:spcBef>
              <a:spcAft>
                <a:spcPts val="0"/>
              </a:spcAft>
              <a:buClr>
                <a:schemeClr val="lt1"/>
              </a:buClr>
              <a:buSzPts val="1600"/>
              <a:buNone/>
              <a:defRPr sz="1600">
                <a:solidFill>
                  <a:schemeClr val="lt1"/>
                </a:solidFill>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losing Slide">
  <p:cSld name="Closing Slide">
    <p:spTree>
      <p:nvGrpSpPr>
        <p:cNvPr id="1" name="Shape 146"/>
        <p:cNvGrpSpPr/>
        <p:nvPr/>
      </p:nvGrpSpPr>
      <p:grpSpPr>
        <a:xfrm>
          <a:off x="0" y="0"/>
          <a:ext cx="0" cy="0"/>
          <a:chOff x="0" y="0"/>
          <a:chExt cx="0" cy="0"/>
        </a:xfrm>
      </p:grpSpPr>
      <p:sp>
        <p:nvSpPr>
          <p:cNvPr id="147" name="Google Shape;147;p64"/>
          <p:cNvSpPr txBox="1"/>
          <p:nvPr/>
        </p:nvSpPr>
        <p:spPr>
          <a:xfrm>
            <a:off x="2390613" y="4735972"/>
            <a:ext cx="4109877" cy="43496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D2D2D"/>
              </a:buClr>
              <a:buSzPts val="600"/>
              <a:buFont typeface="Calibri"/>
              <a:buNone/>
            </a:pPr>
            <a:r>
              <a:rPr lang="en-GB" sz="2400" b="1">
                <a:solidFill>
                  <a:schemeClr val="lt1"/>
                </a:solidFill>
                <a:latin typeface="Century Gothic"/>
                <a:ea typeface="Century Gothic"/>
                <a:cs typeface="Century Gothic"/>
                <a:sym typeface="Century Gothic"/>
              </a:rPr>
              <a:t>To have your voice heard!</a:t>
            </a:r>
            <a:endParaRPr/>
          </a:p>
        </p:txBody>
      </p:sp>
      <p:pic>
        <p:nvPicPr>
          <p:cNvPr id="148" name="Google Shape;148;p64">
            <a:hlinkClick r:id="rId2"/>
          </p:cNvPr>
          <p:cNvPicPr preferRelativeResize="0"/>
          <p:nvPr/>
        </p:nvPicPr>
        <p:blipFill rotWithShape="1">
          <a:blip r:embed="rId3">
            <a:alphaModFix/>
          </a:blip>
          <a:srcRect/>
          <a:stretch/>
        </p:blipFill>
        <p:spPr>
          <a:xfrm>
            <a:off x="3418031" y="2066700"/>
            <a:ext cx="2037547" cy="2409285"/>
          </a:xfrm>
          <a:prstGeom prst="rect">
            <a:avLst/>
          </a:prstGeom>
          <a:noFill/>
          <a:ln>
            <a:noFill/>
          </a:ln>
        </p:spPr>
      </p:pic>
      <p:sp>
        <p:nvSpPr>
          <p:cNvPr id="149" name="Google Shape;149;p64"/>
          <p:cNvSpPr txBox="1"/>
          <p:nvPr/>
        </p:nvSpPr>
        <p:spPr>
          <a:xfrm>
            <a:off x="997527" y="534691"/>
            <a:ext cx="7148945" cy="1323439"/>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GB" sz="2400" b="1">
                <a:solidFill>
                  <a:schemeClr val="lt1"/>
                </a:solidFill>
                <a:latin typeface="Century Gothic"/>
                <a:ea typeface="Century Gothic"/>
                <a:cs typeface="Century Gothic"/>
                <a:sym typeface="Century Gothic"/>
              </a:rPr>
              <a:t>Vote Now on…</a:t>
            </a:r>
            <a:br>
              <a:rPr lang="en-GB" sz="2800" b="1">
                <a:solidFill>
                  <a:schemeClr val="lt1"/>
                </a:solidFill>
                <a:latin typeface="Century Gothic"/>
                <a:ea typeface="Century Gothic"/>
                <a:cs typeface="Century Gothic"/>
                <a:sym typeface="Century Gothic"/>
              </a:rPr>
            </a:br>
            <a:br>
              <a:rPr lang="en-GB" sz="2800" b="1">
                <a:solidFill>
                  <a:schemeClr val="lt1"/>
                </a:solidFill>
                <a:latin typeface="Century Gothic"/>
                <a:ea typeface="Century Gothic"/>
                <a:cs typeface="Century Gothic"/>
                <a:sym typeface="Century Gothic"/>
              </a:rPr>
            </a:br>
            <a:r>
              <a:rPr lang="en-GB" sz="2800" b="1">
                <a:solidFill>
                  <a:schemeClr val="lt1"/>
                </a:solidFill>
                <a:latin typeface="Century Gothic"/>
                <a:ea typeface="Century Gothic"/>
                <a:cs typeface="Century Gothic"/>
                <a:sym typeface="Century Gothic"/>
              </a:rPr>
              <a:t>www.votesforschools.com </a:t>
            </a:r>
            <a:endParaRPr/>
          </a:p>
        </p:txBody>
      </p:sp>
      <p:sp>
        <p:nvSpPr>
          <p:cNvPr id="150" name="Google Shape;150;p64">
            <a:hlinkClick r:id="rId2"/>
          </p:cNvPr>
          <p:cNvSpPr/>
          <p:nvPr/>
        </p:nvSpPr>
        <p:spPr>
          <a:xfrm>
            <a:off x="1936761" y="5559230"/>
            <a:ext cx="6833014" cy="919401"/>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rgbClr val="060505"/>
                </a:solidFill>
                <a:latin typeface="Century Gothic"/>
                <a:ea typeface="Century Gothic"/>
                <a:cs typeface="Century Gothic"/>
                <a:sym typeface="Century Gothic"/>
              </a:rPr>
              <a:t>Not sure how? </a:t>
            </a:r>
            <a:r>
              <a:rPr lang="en-GB" sz="1600">
                <a:solidFill>
                  <a:srgbClr val="060505"/>
                </a:solidFill>
                <a:latin typeface="Century Gothic"/>
                <a:ea typeface="Century Gothic"/>
                <a:cs typeface="Century Gothic"/>
                <a:sym typeface="Century Gothic"/>
              </a:rPr>
              <a:t>Click the icon to see a video on how to log your votes! If you have any issues, feedback or comments, email </a:t>
            </a:r>
            <a:r>
              <a:rPr lang="en-GB" sz="1600" u="sng">
                <a:solidFill>
                  <a:srgbClr val="060505"/>
                </a:solidFill>
                <a:latin typeface="Century Gothic"/>
                <a:ea typeface="Century Gothic"/>
                <a:cs typeface="Century Gothic"/>
                <a:sym typeface="Century Gothic"/>
                <a:hlinkClick r:id="rId4"/>
              </a:rPr>
              <a:t>aisling@votesforschools.com</a:t>
            </a:r>
            <a:endParaRPr sz="1600">
              <a:solidFill>
                <a:srgbClr val="060505"/>
              </a:solidFill>
              <a:latin typeface="Century Gothic"/>
              <a:ea typeface="Century Gothic"/>
              <a:cs typeface="Century Gothic"/>
              <a:sym typeface="Century Gothic"/>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_Blank Prison">
  <p:cSld name="2_Blank Prison">
    <p:spTree>
      <p:nvGrpSpPr>
        <p:cNvPr id="1" name="Shape 156"/>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Prison">
  <p:cSld name="Title Prison">
    <p:spTree>
      <p:nvGrpSpPr>
        <p:cNvPr id="1" name="Shape 157"/>
        <p:cNvGrpSpPr/>
        <p:nvPr/>
      </p:nvGrpSpPr>
      <p:grpSpPr>
        <a:xfrm>
          <a:off x="0" y="0"/>
          <a:ext cx="0" cy="0"/>
          <a:chOff x="0" y="0"/>
          <a:chExt cx="0" cy="0"/>
        </a:xfrm>
      </p:grpSpPr>
      <p:sp>
        <p:nvSpPr>
          <p:cNvPr id="158" name="Google Shape;158;p67"/>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700"/>
              <a:buFont typeface="Century Gothic"/>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Question Prison">
  <p:cSld name="Main Question Prison">
    <p:spTree>
      <p:nvGrpSpPr>
        <p:cNvPr id="1" name="Shape 159"/>
        <p:cNvGrpSpPr/>
        <p:nvPr/>
      </p:nvGrpSpPr>
      <p:grpSpPr>
        <a:xfrm>
          <a:off x="0" y="0"/>
          <a:ext cx="0" cy="0"/>
          <a:chOff x="0" y="0"/>
          <a:chExt cx="0" cy="0"/>
        </a:xfrm>
      </p:grpSpPr>
      <p:sp>
        <p:nvSpPr>
          <p:cNvPr id="160" name="Google Shape;160;p68"/>
          <p:cNvSpPr txBox="1">
            <a:spLocks noGrp="1"/>
          </p:cNvSpPr>
          <p:nvPr>
            <p:ph type="ctrTitle"/>
          </p:nvPr>
        </p:nvSpPr>
        <p:spPr>
          <a:xfrm>
            <a:off x="1290551" y="283298"/>
            <a:ext cx="6562898" cy="1470025"/>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2800"/>
              <a:buFont typeface="Century Gothic"/>
              <a:buNone/>
              <a:defRPr sz="28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61" name="Google Shape;161;p6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Prisons 45 Cover Slide">
  <p:cSld name="Prisons 45 Cover Slide">
    <p:spTree>
      <p:nvGrpSpPr>
        <p:cNvPr id="1" name="Shape 162"/>
        <p:cNvGrpSpPr/>
        <p:nvPr/>
      </p:nvGrpSpPr>
      <p:grpSpPr>
        <a:xfrm>
          <a:off x="0" y="0"/>
          <a:ext cx="0" cy="0"/>
          <a:chOff x="0" y="0"/>
          <a:chExt cx="0" cy="0"/>
        </a:xfrm>
      </p:grpSpPr>
      <p:pic>
        <p:nvPicPr>
          <p:cNvPr id="163" name="Google Shape;163;p69" descr="A picture containing bird, flower, tree&#10;&#10;Description automatically generated"/>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684956" y="2152253"/>
            <a:ext cx="7959935" cy="1749363"/>
          </a:xfrm>
          <a:prstGeom prst="rect">
            <a:avLst/>
          </a:prstGeom>
          <a:noFill/>
          <a:ln>
            <a:noFill/>
          </a:ln>
        </p:spPr>
      </p:pic>
      <p:sp>
        <p:nvSpPr>
          <p:cNvPr id="164" name="Google Shape;164;p69"/>
          <p:cNvSpPr txBox="1"/>
          <p:nvPr/>
        </p:nvSpPr>
        <p:spPr>
          <a:xfrm>
            <a:off x="4115515" y="3067012"/>
            <a:ext cx="4417343" cy="1080120"/>
          </a:xfrm>
          <a:prstGeom prst="rect">
            <a:avLst/>
          </a:prstGeom>
          <a:noFill/>
          <a:ln>
            <a:noFill/>
          </a:ln>
        </p:spPr>
        <p:txBody>
          <a:bodyPr spcFirstLastPara="1" wrap="square" lIns="91425" tIns="45700" rIns="91425" bIns="45700" anchor="t" anchorCtr="0">
            <a:noAutofit/>
          </a:bodyPr>
          <a:lstStyle/>
          <a:p>
            <a:pPr marL="0" marR="0" lvl="0" indent="0" algn="r" rtl="0">
              <a:lnSpc>
                <a:spcPct val="150000"/>
              </a:lnSpc>
              <a:spcBef>
                <a:spcPts val="0"/>
              </a:spcBef>
              <a:spcAft>
                <a:spcPts val="0"/>
              </a:spcAft>
              <a:buClr>
                <a:srgbClr val="97E8D7"/>
              </a:buClr>
              <a:buSzPts val="1100"/>
              <a:buFont typeface="Arial"/>
              <a:buNone/>
            </a:pPr>
            <a:r>
              <a:rPr lang="en-GB" sz="4400" b="1">
                <a:solidFill>
                  <a:srgbClr val="BB0F70"/>
                </a:solidFill>
                <a:latin typeface="Century Gothic"/>
                <a:ea typeface="Century Gothic"/>
                <a:cs typeface="Century Gothic"/>
                <a:sym typeface="Century Gothic"/>
              </a:rPr>
              <a:t>45 minutes</a:t>
            </a:r>
            <a:endParaRPr/>
          </a:p>
        </p:txBody>
      </p:sp>
      <p:pic>
        <p:nvPicPr>
          <p:cNvPr id="165" name="Google Shape;165;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15358" y="5088169"/>
            <a:ext cx="5040000" cy="1563545"/>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risons 15 Cover Slide">
  <p:cSld name="Prisons 15 Cover Slide">
    <p:spTree>
      <p:nvGrpSpPr>
        <p:cNvPr id="1" name="Shape 166"/>
        <p:cNvGrpSpPr/>
        <p:nvPr/>
      </p:nvGrpSpPr>
      <p:grpSpPr>
        <a:xfrm>
          <a:off x="0" y="0"/>
          <a:ext cx="0" cy="0"/>
          <a:chOff x="0" y="0"/>
          <a:chExt cx="0" cy="0"/>
        </a:xfrm>
      </p:grpSpPr>
      <p:pic>
        <p:nvPicPr>
          <p:cNvPr id="167" name="Google Shape;167;p70" descr="A picture containing bird, flower, tree&#10;&#10;Description automatically generated"/>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684956" y="2152253"/>
            <a:ext cx="7959935" cy="1749363"/>
          </a:xfrm>
          <a:prstGeom prst="rect">
            <a:avLst/>
          </a:prstGeom>
          <a:noFill/>
          <a:ln>
            <a:noFill/>
          </a:ln>
        </p:spPr>
      </p:pic>
      <p:sp>
        <p:nvSpPr>
          <p:cNvPr id="168" name="Google Shape;168;p70"/>
          <p:cNvSpPr txBox="1"/>
          <p:nvPr/>
        </p:nvSpPr>
        <p:spPr>
          <a:xfrm>
            <a:off x="4115515" y="3067012"/>
            <a:ext cx="4417343" cy="1080120"/>
          </a:xfrm>
          <a:prstGeom prst="rect">
            <a:avLst/>
          </a:prstGeom>
          <a:noFill/>
          <a:ln>
            <a:noFill/>
          </a:ln>
        </p:spPr>
        <p:txBody>
          <a:bodyPr spcFirstLastPara="1" wrap="square" lIns="91425" tIns="45700" rIns="91425" bIns="45700" anchor="t" anchorCtr="0">
            <a:noAutofit/>
          </a:bodyPr>
          <a:lstStyle/>
          <a:p>
            <a:pPr marL="0" marR="0" lvl="0" indent="0" algn="r" rtl="0">
              <a:lnSpc>
                <a:spcPct val="150000"/>
              </a:lnSpc>
              <a:spcBef>
                <a:spcPts val="0"/>
              </a:spcBef>
              <a:spcAft>
                <a:spcPts val="0"/>
              </a:spcAft>
              <a:buClr>
                <a:srgbClr val="97E8D7"/>
              </a:buClr>
              <a:buSzPts val="1100"/>
              <a:buFont typeface="Arial"/>
              <a:buNone/>
            </a:pPr>
            <a:r>
              <a:rPr lang="en-GB" sz="4400" b="1">
                <a:solidFill>
                  <a:srgbClr val="BB0F70"/>
                </a:solidFill>
                <a:latin typeface="Century Gothic"/>
                <a:ea typeface="Century Gothic"/>
                <a:cs typeface="Century Gothic"/>
                <a:sym typeface="Century Gothic"/>
              </a:rPr>
              <a:t>15 minutes</a:t>
            </a:r>
            <a:endParaRPr/>
          </a:p>
        </p:txBody>
      </p:sp>
      <p:pic>
        <p:nvPicPr>
          <p:cNvPr id="169" name="Google Shape;169;p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15358" y="5088169"/>
            <a:ext cx="5040000" cy="1563545"/>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Yes/No Prison">
  <p:cSld name="Yes/No Prison">
    <p:spTree>
      <p:nvGrpSpPr>
        <p:cNvPr id="1" name="Shape 170"/>
        <p:cNvGrpSpPr/>
        <p:nvPr/>
      </p:nvGrpSpPr>
      <p:grpSpPr>
        <a:xfrm>
          <a:off x="0" y="0"/>
          <a:ext cx="0" cy="0"/>
          <a:chOff x="0" y="0"/>
          <a:chExt cx="0" cy="0"/>
        </a:xfrm>
      </p:grpSpPr>
      <p:sp>
        <p:nvSpPr>
          <p:cNvPr id="171" name="Google Shape;171;p71"/>
          <p:cNvSpPr txBox="1">
            <a:spLocks noGrp="1"/>
          </p:cNvSpPr>
          <p:nvPr>
            <p:ph type="title"/>
          </p:nvPr>
        </p:nvSpPr>
        <p:spPr>
          <a:xfrm>
            <a:off x="1408123" y="232022"/>
            <a:ext cx="6327748" cy="1038771"/>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2800"/>
              <a:buFont typeface="Century Gothic"/>
              <a:buNone/>
              <a:defRPr sz="2800" b="1">
                <a:solidFill>
                  <a:schemeClr val="lt1"/>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2" name="Google Shape;172;p71"/>
          <p:cNvSpPr txBox="1">
            <a:spLocks noGrp="1"/>
          </p:cNvSpPr>
          <p:nvPr>
            <p:ph type="body" idx="1"/>
          </p:nvPr>
        </p:nvSpPr>
        <p:spPr>
          <a:xfrm>
            <a:off x="4573955" y="1850591"/>
            <a:ext cx="3993845"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23850" algn="l">
              <a:lnSpc>
                <a:spcPct val="90000"/>
              </a:lnSpc>
              <a:spcBef>
                <a:spcPts val="1000"/>
              </a:spcBef>
              <a:spcAft>
                <a:spcPts val="0"/>
              </a:spcAft>
              <a:buClr>
                <a:schemeClr val="accent2"/>
              </a:buClr>
              <a:buSzPts val="1500"/>
              <a:buFont typeface="Arial"/>
              <a:buChar char="•"/>
              <a:defRPr sz="1500"/>
            </a:lvl1pPr>
            <a:lvl2pPr marL="914400" lvl="1" indent="-228600" algn="l">
              <a:lnSpc>
                <a:spcPct val="90000"/>
              </a:lnSpc>
              <a:spcBef>
                <a:spcPts val="500"/>
              </a:spcBef>
              <a:spcAft>
                <a:spcPts val="0"/>
              </a:spcAft>
              <a:buClr>
                <a:schemeClr val="lt1"/>
              </a:buClr>
              <a:buSzPts val="1500"/>
              <a:buNone/>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73" name="Google Shape;173;p71"/>
          <p:cNvSpPr txBox="1">
            <a:spLocks noGrp="1"/>
          </p:cNvSpPr>
          <p:nvPr>
            <p:ph type="body" idx="2"/>
          </p:nvPr>
        </p:nvSpPr>
        <p:spPr>
          <a:xfrm>
            <a:off x="621692" y="1850591"/>
            <a:ext cx="3950305"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23850" algn="l">
              <a:lnSpc>
                <a:spcPct val="90000"/>
              </a:lnSpc>
              <a:spcBef>
                <a:spcPts val="1000"/>
              </a:spcBef>
              <a:spcAft>
                <a:spcPts val="0"/>
              </a:spcAft>
              <a:buClr>
                <a:schemeClr val="lt2"/>
              </a:buClr>
              <a:buSzPts val="1500"/>
              <a:buFont typeface="Arial"/>
              <a:buChar char="•"/>
              <a:defRPr sz="1500"/>
            </a:lvl1pPr>
            <a:lvl2pPr marL="914400" lvl="1" indent="-228600" algn="l">
              <a:lnSpc>
                <a:spcPct val="90000"/>
              </a:lnSpc>
              <a:spcBef>
                <a:spcPts val="500"/>
              </a:spcBef>
              <a:spcAft>
                <a:spcPts val="0"/>
              </a:spcAft>
              <a:buClr>
                <a:schemeClr val="lt1"/>
              </a:buClr>
              <a:buSzPts val="1500"/>
              <a:buNone/>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74" name="Google Shape;174;p71"/>
          <p:cNvSpPr/>
          <p:nvPr/>
        </p:nvSpPr>
        <p:spPr>
          <a:xfrm>
            <a:off x="4571998" y="1444372"/>
            <a:ext cx="3995802" cy="406219"/>
          </a:xfrm>
          <a:prstGeom prst="rect">
            <a:avLst/>
          </a:prstGeom>
          <a:solidFill>
            <a:schemeClr val="accent2"/>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500"/>
              <a:buFont typeface="Century Gothic"/>
              <a:buNone/>
            </a:pPr>
            <a:r>
              <a:rPr lang="en-GB" sz="2000" b="1">
                <a:solidFill>
                  <a:schemeClr val="lt1"/>
                </a:solidFill>
                <a:latin typeface="Century Gothic"/>
                <a:ea typeface="Century Gothic"/>
                <a:cs typeface="Century Gothic"/>
                <a:sym typeface="Century Gothic"/>
              </a:rPr>
              <a:t>NO</a:t>
            </a:r>
            <a:endParaRPr/>
          </a:p>
        </p:txBody>
      </p:sp>
      <p:sp>
        <p:nvSpPr>
          <p:cNvPr id="175" name="Google Shape;175;p71"/>
          <p:cNvSpPr/>
          <p:nvPr/>
        </p:nvSpPr>
        <p:spPr>
          <a:xfrm>
            <a:off x="621692" y="1444372"/>
            <a:ext cx="3950307" cy="406219"/>
          </a:xfrm>
          <a:prstGeom prst="rect">
            <a:avLst/>
          </a:prstGeom>
          <a:solidFill>
            <a:schemeClr val="lt2"/>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500"/>
              <a:buFont typeface="Century Gothic"/>
              <a:buNone/>
            </a:pPr>
            <a:r>
              <a:rPr lang="en-GB" sz="2000" b="1">
                <a:solidFill>
                  <a:schemeClr val="lt1"/>
                </a:solidFill>
                <a:latin typeface="Century Gothic"/>
                <a:ea typeface="Century Gothic"/>
                <a:cs typeface="Century Gothic"/>
                <a:sym typeface="Century Gothic"/>
              </a:rPr>
              <a:t>YES</a:t>
            </a:r>
            <a:endParaRPr/>
          </a:p>
        </p:txBody>
      </p:sp>
      <p:pic>
        <p:nvPicPr>
          <p:cNvPr id="176" name="Google Shape;176;p7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Further Learning">
  <p:cSld name="Further Learning">
    <p:spTree>
      <p:nvGrpSpPr>
        <p:cNvPr id="1" name="Shape 177"/>
        <p:cNvGrpSpPr/>
        <p:nvPr/>
      </p:nvGrpSpPr>
      <p:grpSpPr>
        <a:xfrm>
          <a:off x="0" y="0"/>
          <a:ext cx="0" cy="0"/>
          <a:chOff x="0" y="0"/>
          <a:chExt cx="0" cy="0"/>
        </a:xfrm>
      </p:grpSpPr>
      <p:sp>
        <p:nvSpPr>
          <p:cNvPr id="178" name="Google Shape;178;p72"/>
          <p:cNvSpPr/>
          <p:nvPr/>
        </p:nvSpPr>
        <p:spPr>
          <a:xfrm rot="10800000" flipH="1">
            <a:off x="175614" y="198000"/>
            <a:ext cx="8860880" cy="6510124"/>
          </a:xfrm>
          <a:prstGeom prst="rtTriangle">
            <a:avLst/>
          </a:prstGeom>
          <a:solidFill>
            <a:srgbClr val="BB0F70">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9" name="Google Shape;179;p72"/>
          <p:cNvSpPr/>
          <p:nvPr/>
        </p:nvSpPr>
        <p:spPr>
          <a:xfrm flipH="1">
            <a:off x="175614" y="175760"/>
            <a:ext cx="8860880" cy="6510124"/>
          </a:xfrm>
          <a:prstGeom prst="rtTriangle">
            <a:avLst/>
          </a:prstGeom>
          <a:solidFill>
            <a:srgbClr val="30AFAF">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80" name="Google Shape;180;p72"/>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700"/>
              <a:buFont typeface="Century Gothic"/>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Prison">
  <p:cSld name="Blank Prison">
    <p:spTree>
      <p:nvGrpSpPr>
        <p:cNvPr id="1" name="Shape 181"/>
        <p:cNvGrpSpPr/>
        <p:nvPr/>
      </p:nvGrpSpPr>
      <p:grpSpPr>
        <a:xfrm>
          <a:off x="0" y="0"/>
          <a:ext cx="0" cy="0"/>
          <a:chOff x="0" y="0"/>
          <a:chExt cx="0" cy="0"/>
        </a:xfrm>
      </p:grpSpPr>
      <p:sp>
        <p:nvSpPr>
          <p:cNvPr id="182" name="Google Shape;182;p73"/>
          <p:cNvSpPr txBox="1"/>
          <p:nvPr/>
        </p:nvSpPr>
        <p:spPr>
          <a:xfrm>
            <a:off x="7334943" y="6593964"/>
            <a:ext cx="1701551" cy="288032"/>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2D2D2D"/>
              </a:buClr>
              <a:buSzPts val="275"/>
              <a:buFont typeface="Century Gothic"/>
              <a:buNone/>
            </a:pPr>
            <a:r>
              <a:rPr lang="en-GB" sz="1100" b="0" u="none">
                <a:solidFill>
                  <a:srgbClr val="2D2D2D"/>
                </a:solidFill>
                <a:latin typeface="Century Gothic"/>
                <a:ea typeface="Century Gothic"/>
                <a:cs typeface="Century Gothic"/>
                <a:sym typeface="Century Gothic"/>
              </a:rPr>
              <a:t> </a:t>
            </a:r>
            <a:r>
              <a:rPr lang="en-GB" sz="1000" b="0" u="none">
                <a:solidFill>
                  <a:srgbClr val="2D2D2D"/>
                </a:solidFill>
                <a:latin typeface="Century Gothic"/>
                <a:ea typeface="Century Gothic"/>
                <a:cs typeface="Century Gothic"/>
                <a:sym typeface="Century Gothic"/>
              </a:rPr>
              <a:t>©VotesforPrisons2020</a:t>
            </a:r>
            <a:endParaRPr/>
          </a:p>
        </p:txBody>
      </p:sp>
      <p:pic>
        <p:nvPicPr>
          <p:cNvPr id="183" name="Google Shape;183;p73"/>
          <p:cNvPicPr preferRelativeResize="0"/>
          <p:nvPr/>
        </p:nvPicPr>
        <p:blipFill rotWithShape="1">
          <a:blip r:embed="rId2">
            <a:alphaModFix/>
          </a:blip>
          <a:srcRect/>
          <a:stretch/>
        </p:blipFill>
        <p:spPr>
          <a:xfrm>
            <a:off x="3484055" y="2316784"/>
            <a:ext cx="2175883" cy="2651076"/>
          </a:xfrm>
          <a:prstGeom prst="rect">
            <a:avLst/>
          </a:prstGeom>
          <a:noFill/>
          <a:ln>
            <a:noFill/>
          </a:ln>
        </p:spPr>
      </p:pic>
      <p:sp>
        <p:nvSpPr>
          <p:cNvPr id="184" name="Google Shape;184;p73"/>
          <p:cNvSpPr/>
          <p:nvPr/>
        </p:nvSpPr>
        <p:spPr>
          <a:xfrm>
            <a:off x="850250" y="5623551"/>
            <a:ext cx="7443497" cy="792087"/>
          </a:xfrm>
          <a:prstGeom prst="roundRect">
            <a:avLst>
              <a:gd name="adj" fmla="val 16667"/>
            </a:avLst>
          </a:prstGeom>
          <a:solidFill>
            <a:srgbClr val="E6E6E6"/>
          </a:solidFill>
          <a:ln w="28575" cap="flat" cmpd="sng">
            <a:solidFill>
              <a:srgbClr val="7F7F7F"/>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500" b="1">
                <a:solidFill>
                  <a:schemeClr val="lt1"/>
                </a:solidFill>
                <a:latin typeface="Century Gothic"/>
                <a:ea typeface="Century Gothic"/>
                <a:cs typeface="Century Gothic"/>
                <a:sym typeface="Century Gothic"/>
              </a:rPr>
              <a:t>Make your voice heard! </a:t>
            </a:r>
            <a:endParaRPr/>
          </a:p>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If you have any comments about this topic, please ask your teacher to get in touch with us.</a:t>
            </a:r>
            <a:endParaRPr/>
          </a:p>
        </p:txBody>
      </p:sp>
      <p:pic>
        <p:nvPicPr>
          <p:cNvPr id="185" name="Google Shape;185;p73"/>
          <p:cNvPicPr preferRelativeResize="0"/>
          <p:nvPr/>
        </p:nvPicPr>
        <p:blipFill rotWithShape="1">
          <a:blip r:embed="rId3">
            <a:alphaModFix/>
          </a:blip>
          <a:srcRect/>
          <a:stretch/>
        </p:blipFill>
        <p:spPr>
          <a:xfrm>
            <a:off x="8175430" y="232022"/>
            <a:ext cx="764986" cy="823832"/>
          </a:xfrm>
          <a:prstGeom prst="rect">
            <a:avLst/>
          </a:prstGeom>
          <a:noFill/>
          <a:ln>
            <a:noFill/>
          </a:ln>
        </p:spPr>
      </p:pic>
      <p:sp>
        <p:nvSpPr>
          <p:cNvPr id="186" name="Google Shape;186;p73"/>
          <p:cNvSpPr txBox="1"/>
          <p:nvPr/>
        </p:nvSpPr>
        <p:spPr>
          <a:xfrm>
            <a:off x="1720119" y="1163074"/>
            <a:ext cx="5703757"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b="1">
                <a:solidFill>
                  <a:schemeClr val="lt1"/>
                </a:solidFill>
                <a:latin typeface="Century Gothic"/>
                <a:ea typeface="Century Gothic"/>
                <a:cs typeface="Century Gothic"/>
                <a:sym typeface="Century Gothic"/>
              </a:rPr>
              <a:t>Cast your vote now…</a:t>
            </a:r>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_Blank College">
  <p:cSld name="2_Blank College">
    <p:spTree>
      <p:nvGrpSpPr>
        <p:cNvPr id="1" name="Shape 192"/>
        <p:cNvGrpSpPr/>
        <p:nvPr/>
      </p:nvGrpSpPr>
      <p:grpSpPr>
        <a:xfrm>
          <a:off x="0" y="0"/>
          <a:ext cx="0" cy="0"/>
          <a:chOff x="0" y="0"/>
          <a:chExt cx="0" cy="0"/>
        </a:xfrm>
      </p:grpSpPr>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College">
  <p:cSld name="Title College">
    <p:spTree>
      <p:nvGrpSpPr>
        <p:cNvPr id="1" name="Shape 193"/>
        <p:cNvGrpSpPr/>
        <p:nvPr/>
      </p:nvGrpSpPr>
      <p:grpSpPr>
        <a:xfrm>
          <a:off x="0" y="0"/>
          <a:ext cx="0" cy="0"/>
          <a:chOff x="0" y="0"/>
          <a:chExt cx="0" cy="0"/>
        </a:xfrm>
      </p:grpSpPr>
      <p:sp>
        <p:nvSpPr>
          <p:cNvPr id="194" name="Google Shape;194;p76"/>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700"/>
              <a:buFont typeface="Century Gothic"/>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Main Question College">
  <p:cSld name="Main Question College">
    <p:spTree>
      <p:nvGrpSpPr>
        <p:cNvPr id="1" name="Shape 195"/>
        <p:cNvGrpSpPr/>
        <p:nvPr/>
      </p:nvGrpSpPr>
      <p:grpSpPr>
        <a:xfrm>
          <a:off x="0" y="0"/>
          <a:ext cx="0" cy="0"/>
          <a:chOff x="0" y="0"/>
          <a:chExt cx="0" cy="0"/>
        </a:xfrm>
      </p:grpSpPr>
      <p:sp>
        <p:nvSpPr>
          <p:cNvPr id="196" name="Google Shape;196;p77"/>
          <p:cNvSpPr txBox="1">
            <a:spLocks noGrp="1"/>
          </p:cNvSpPr>
          <p:nvPr>
            <p:ph type="ctrTitle"/>
          </p:nvPr>
        </p:nvSpPr>
        <p:spPr>
          <a:xfrm>
            <a:off x="1290551" y="283298"/>
            <a:ext cx="6562898" cy="1470025"/>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2700"/>
              <a:buFont typeface="Century Gothic"/>
              <a:buNone/>
              <a:defRPr sz="27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97" name="Google Shape;197;p7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ollege 45 Cover">
  <p:cSld name="College 45 Cover">
    <p:spTree>
      <p:nvGrpSpPr>
        <p:cNvPr id="1" name="Shape 198"/>
        <p:cNvGrpSpPr/>
        <p:nvPr/>
      </p:nvGrpSpPr>
      <p:grpSpPr>
        <a:xfrm>
          <a:off x="0" y="0"/>
          <a:ext cx="0" cy="0"/>
          <a:chOff x="0" y="0"/>
          <a:chExt cx="0" cy="0"/>
        </a:xfrm>
      </p:grpSpPr>
      <p:pic>
        <p:nvPicPr>
          <p:cNvPr id="199" name="Google Shape;199;p7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215358" y="5088169"/>
            <a:ext cx="5040000" cy="1563545"/>
          </a:xfrm>
          <a:prstGeom prst="rect">
            <a:avLst/>
          </a:prstGeom>
          <a:noFill/>
          <a:ln>
            <a:noFill/>
          </a:ln>
        </p:spPr>
      </p:pic>
      <p:pic>
        <p:nvPicPr>
          <p:cNvPr id="200" name="Google Shape;200;p78" descr="A picture containing bird, flower, tree&#10;&#10;Description automatically generated"/>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30733" y="2234467"/>
            <a:ext cx="8610352" cy="1524816"/>
          </a:xfrm>
          <a:prstGeom prst="rect">
            <a:avLst/>
          </a:prstGeom>
          <a:noFill/>
          <a:ln>
            <a:noFill/>
          </a:ln>
        </p:spPr>
      </p:pic>
      <p:sp>
        <p:nvSpPr>
          <p:cNvPr id="201" name="Google Shape;201;p78"/>
          <p:cNvSpPr txBox="1"/>
          <p:nvPr/>
        </p:nvSpPr>
        <p:spPr>
          <a:xfrm>
            <a:off x="4115515" y="3067012"/>
            <a:ext cx="4417343" cy="1080120"/>
          </a:xfrm>
          <a:prstGeom prst="rect">
            <a:avLst/>
          </a:prstGeom>
          <a:noFill/>
          <a:ln>
            <a:noFill/>
          </a:ln>
        </p:spPr>
        <p:txBody>
          <a:bodyPr spcFirstLastPara="1" wrap="square" lIns="91425" tIns="45700" rIns="91425" bIns="45700" anchor="t" anchorCtr="0">
            <a:noAutofit/>
          </a:bodyPr>
          <a:lstStyle/>
          <a:p>
            <a:pPr marL="0" marR="0" lvl="0" indent="0" algn="r" rtl="0">
              <a:lnSpc>
                <a:spcPct val="150000"/>
              </a:lnSpc>
              <a:spcBef>
                <a:spcPts val="0"/>
              </a:spcBef>
              <a:spcAft>
                <a:spcPts val="0"/>
              </a:spcAft>
              <a:buClr>
                <a:srgbClr val="97E8D7"/>
              </a:buClr>
              <a:buSzPts val="1100"/>
              <a:buFont typeface="Arial"/>
              <a:buNone/>
            </a:pPr>
            <a:r>
              <a:rPr lang="en-GB" sz="4400" b="1">
                <a:solidFill>
                  <a:srgbClr val="BB0F70"/>
                </a:solidFill>
                <a:latin typeface="Century Gothic"/>
                <a:ea typeface="Century Gothic"/>
                <a:cs typeface="Century Gothic"/>
                <a:sym typeface="Century Gothic"/>
              </a:rPr>
              <a:t>45 minutes</a:t>
            </a:r>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llege 15 Cover">
  <p:cSld name="College 15 Cover">
    <p:spTree>
      <p:nvGrpSpPr>
        <p:cNvPr id="1" name="Shape 202"/>
        <p:cNvGrpSpPr/>
        <p:nvPr/>
      </p:nvGrpSpPr>
      <p:grpSpPr>
        <a:xfrm>
          <a:off x="0" y="0"/>
          <a:ext cx="0" cy="0"/>
          <a:chOff x="0" y="0"/>
          <a:chExt cx="0" cy="0"/>
        </a:xfrm>
      </p:grpSpPr>
      <p:pic>
        <p:nvPicPr>
          <p:cNvPr id="203" name="Google Shape;203;p7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215358" y="5088169"/>
            <a:ext cx="5040000" cy="1563545"/>
          </a:xfrm>
          <a:prstGeom prst="rect">
            <a:avLst/>
          </a:prstGeom>
          <a:noFill/>
          <a:ln>
            <a:noFill/>
          </a:ln>
        </p:spPr>
      </p:pic>
      <p:pic>
        <p:nvPicPr>
          <p:cNvPr id="204" name="Google Shape;204;p79" descr="A picture containing bird, flower, tree&#10;&#10;Description automatically generated"/>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30733" y="2234467"/>
            <a:ext cx="8610352" cy="1524816"/>
          </a:xfrm>
          <a:prstGeom prst="rect">
            <a:avLst/>
          </a:prstGeom>
          <a:noFill/>
          <a:ln>
            <a:noFill/>
          </a:ln>
        </p:spPr>
      </p:pic>
      <p:sp>
        <p:nvSpPr>
          <p:cNvPr id="205" name="Google Shape;205;p79"/>
          <p:cNvSpPr txBox="1"/>
          <p:nvPr/>
        </p:nvSpPr>
        <p:spPr>
          <a:xfrm>
            <a:off x="4115515" y="3067012"/>
            <a:ext cx="4417343" cy="1080120"/>
          </a:xfrm>
          <a:prstGeom prst="rect">
            <a:avLst/>
          </a:prstGeom>
          <a:noFill/>
          <a:ln>
            <a:noFill/>
          </a:ln>
        </p:spPr>
        <p:txBody>
          <a:bodyPr spcFirstLastPara="1" wrap="square" lIns="91425" tIns="45700" rIns="91425" bIns="45700" anchor="t" anchorCtr="0">
            <a:noAutofit/>
          </a:bodyPr>
          <a:lstStyle/>
          <a:p>
            <a:pPr marL="0" marR="0" lvl="0" indent="0" algn="r" rtl="0">
              <a:lnSpc>
                <a:spcPct val="150000"/>
              </a:lnSpc>
              <a:spcBef>
                <a:spcPts val="0"/>
              </a:spcBef>
              <a:spcAft>
                <a:spcPts val="0"/>
              </a:spcAft>
              <a:buClr>
                <a:srgbClr val="97E8D7"/>
              </a:buClr>
              <a:buSzPts val="1100"/>
              <a:buFont typeface="Arial"/>
              <a:buNone/>
            </a:pPr>
            <a:r>
              <a:rPr lang="en-GB" sz="4400" b="1">
                <a:solidFill>
                  <a:srgbClr val="BB0F70"/>
                </a:solidFill>
                <a:latin typeface="Century Gothic"/>
                <a:ea typeface="Century Gothic"/>
                <a:cs typeface="Century Gothic"/>
                <a:sym typeface="Century Gothic"/>
              </a:rPr>
              <a:t>15 minutes</a:t>
            </a:r>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1_College 15 Cover">
  <p:cSld name="1_College 15 Cover">
    <p:spTree>
      <p:nvGrpSpPr>
        <p:cNvPr id="1" name="Shape 206"/>
        <p:cNvGrpSpPr/>
        <p:nvPr/>
      </p:nvGrpSpPr>
      <p:grpSpPr>
        <a:xfrm>
          <a:off x="0" y="0"/>
          <a:ext cx="0" cy="0"/>
          <a:chOff x="0" y="0"/>
          <a:chExt cx="0" cy="0"/>
        </a:xfrm>
      </p:grpSpPr>
      <p:sp>
        <p:nvSpPr>
          <p:cNvPr id="207" name="Google Shape;207;p80"/>
          <p:cNvSpPr txBox="1">
            <a:spLocks noGrp="1"/>
          </p:cNvSpPr>
          <p:nvPr>
            <p:ph type="body" idx="1"/>
          </p:nvPr>
        </p:nvSpPr>
        <p:spPr>
          <a:xfrm>
            <a:off x="629364" y="1577619"/>
            <a:ext cx="7886700" cy="4773613"/>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11150" algn="l">
              <a:lnSpc>
                <a:spcPct val="90000"/>
              </a:lnSpc>
              <a:spcBef>
                <a:spcPts val="1000"/>
              </a:spcBef>
              <a:spcAft>
                <a:spcPts val="0"/>
              </a:spcAft>
              <a:buClr>
                <a:schemeClr val="lt1"/>
              </a:buClr>
              <a:buSzPts val="1300"/>
              <a:buAutoNum type="arabicParenR"/>
              <a:defRPr sz="1300"/>
            </a:lvl1pPr>
            <a:lvl2pPr marL="914400" lvl="1" indent="-311150" algn="l">
              <a:lnSpc>
                <a:spcPct val="90000"/>
              </a:lnSpc>
              <a:spcBef>
                <a:spcPts val="500"/>
              </a:spcBef>
              <a:spcAft>
                <a:spcPts val="0"/>
              </a:spcAft>
              <a:buClr>
                <a:schemeClr val="lt1"/>
              </a:buClr>
              <a:buSzPts val="1300"/>
              <a:buChar char="•"/>
              <a:defRPr sz="1300"/>
            </a:lvl2pPr>
            <a:lvl3pPr marL="1371600" lvl="2" indent="-311150" algn="l">
              <a:lnSpc>
                <a:spcPct val="90000"/>
              </a:lnSpc>
              <a:spcBef>
                <a:spcPts val="500"/>
              </a:spcBef>
              <a:spcAft>
                <a:spcPts val="0"/>
              </a:spcAft>
              <a:buClr>
                <a:schemeClr val="lt1"/>
              </a:buClr>
              <a:buSzPts val="1300"/>
              <a:buChar char="•"/>
              <a:defRPr sz="1300"/>
            </a:lvl3pPr>
            <a:lvl4pPr marL="1828800" lvl="3" indent="-311150" algn="l">
              <a:lnSpc>
                <a:spcPct val="90000"/>
              </a:lnSpc>
              <a:spcBef>
                <a:spcPts val="500"/>
              </a:spcBef>
              <a:spcAft>
                <a:spcPts val="0"/>
              </a:spcAft>
              <a:buClr>
                <a:schemeClr val="lt1"/>
              </a:buClr>
              <a:buSzPts val="1300"/>
              <a:buChar char="•"/>
              <a:defRPr sz="1300"/>
            </a:lvl4pPr>
            <a:lvl5pPr marL="2286000" lvl="4" indent="-311150" algn="l">
              <a:lnSpc>
                <a:spcPct val="90000"/>
              </a:lnSpc>
              <a:spcBef>
                <a:spcPts val="500"/>
              </a:spcBef>
              <a:spcAft>
                <a:spcPts val="0"/>
              </a:spcAft>
              <a:buClr>
                <a:schemeClr val="lt1"/>
              </a:buClr>
              <a:buSzPts val="1300"/>
              <a:buChar char="•"/>
              <a:defRPr sz="13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08" name="Google Shape;208;p80"/>
          <p:cNvSpPr/>
          <p:nvPr/>
        </p:nvSpPr>
        <p:spPr>
          <a:xfrm>
            <a:off x="629364" y="1199435"/>
            <a:ext cx="7885269" cy="378184"/>
          </a:xfrm>
          <a:prstGeom prst="rect">
            <a:avLst/>
          </a:prstGeom>
          <a:gradFill>
            <a:gsLst>
              <a:gs pos="0">
                <a:srgbClr val="BB0F70"/>
              </a:gs>
              <a:gs pos="100000">
                <a:srgbClr val="30AFAF"/>
              </a:gs>
            </a:gsLst>
            <a:lin ang="0" scaled="0"/>
          </a:gra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500"/>
              <a:buFont typeface="Century Gothic"/>
              <a:buNone/>
            </a:pPr>
            <a:r>
              <a:rPr lang="en-GB" sz="2000" b="1">
                <a:solidFill>
                  <a:schemeClr val="lt1"/>
                </a:solidFill>
                <a:latin typeface="Century Gothic"/>
                <a:ea typeface="Century Gothic"/>
                <a:cs typeface="Century Gothic"/>
                <a:sym typeface="Century Gothic"/>
              </a:rPr>
              <a:t>YES/NO</a:t>
            </a:r>
            <a:endParaRPr/>
          </a:p>
        </p:txBody>
      </p:sp>
      <p:pic>
        <p:nvPicPr>
          <p:cNvPr id="209" name="Google Shape;209;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pic>
        <p:nvPicPr>
          <p:cNvPr id="210" name="Google Shape;210;p80" descr="Thumbs up sign"/>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10800000">
            <a:off x="8145985" y="5690463"/>
            <a:ext cx="914400" cy="914400"/>
          </a:xfrm>
          <a:prstGeom prst="rect">
            <a:avLst/>
          </a:prstGeom>
          <a:noFill/>
          <a:ln>
            <a:noFill/>
          </a:ln>
        </p:spPr>
      </p:pic>
      <p:pic>
        <p:nvPicPr>
          <p:cNvPr id="211" name="Google Shape;211;p80" descr="Thumbs up sign"/>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212129" y="5690774"/>
            <a:ext cx="914400" cy="914400"/>
          </a:xfrm>
          <a:prstGeom prst="rect">
            <a:avLst/>
          </a:prstGeom>
          <a:noFill/>
          <a:ln>
            <a:noFill/>
          </a:ln>
        </p:spPr>
      </p:pic>
      <p:sp>
        <p:nvSpPr>
          <p:cNvPr id="212" name="Google Shape;212;p80"/>
          <p:cNvSpPr txBox="1">
            <a:spLocks noGrp="1"/>
          </p:cNvSpPr>
          <p:nvPr>
            <p:ph type="ctrTitle"/>
          </p:nvPr>
        </p:nvSpPr>
        <p:spPr>
          <a:xfrm>
            <a:off x="1133365" y="252826"/>
            <a:ext cx="6877265" cy="82383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2700"/>
              <a:buFont typeface="Century Gothic"/>
              <a:buNone/>
              <a:defRPr sz="2700" b="1">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1_Career Launchpad">
  <p:cSld name="1_Career Launchpad">
    <p:spTree>
      <p:nvGrpSpPr>
        <p:cNvPr id="1" name="Shape 213"/>
        <p:cNvGrpSpPr/>
        <p:nvPr/>
      </p:nvGrpSpPr>
      <p:grpSpPr>
        <a:xfrm>
          <a:off x="0" y="0"/>
          <a:ext cx="0" cy="0"/>
          <a:chOff x="0" y="0"/>
          <a:chExt cx="0" cy="0"/>
        </a:xfrm>
      </p:grpSpPr>
      <p:sp>
        <p:nvSpPr>
          <p:cNvPr id="214" name="Google Shape;214;p81"/>
          <p:cNvSpPr/>
          <p:nvPr/>
        </p:nvSpPr>
        <p:spPr>
          <a:xfrm>
            <a:off x="176812" y="3417526"/>
            <a:ext cx="8802000" cy="3276000"/>
          </a:xfrm>
          <a:prstGeom prst="rect">
            <a:avLst/>
          </a:prstGeom>
          <a:solidFill>
            <a:srgbClr val="C93F8D">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5" name="Google Shape;215;p81"/>
          <p:cNvSpPr/>
          <p:nvPr/>
        </p:nvSpPr>
        <p:spPr>
          <a:xfrm>
            <a:off x="109261" y="101201"/>
            <a:ext cx="8866240" cy="3317224"/>
          </a:xfrm>
          <a:prstGeom prst="rect">
            <a:avLst/>
          </a:prstGeom>
          <a:solidFill>
            <a:srgbClr val="39CBCB">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6" name="Google Shape;216;p81"/>
          <p:cNvSpPr>
            <a:spLocks noGrp="1"/>
          </p:cNvSpPr>
          <p:nvPr>
            <p:ph type="body" idx="1"/>
          </p:nvPr>
        </p:nvSpPr>
        <p:spPr>
          <a:xfrm>
            <a:off x="4172875" y="3730469"/>
            <a:ext cx="4278975" cy="2671763"/>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accent6"/>
              </a:buClr>
              <a:buSzPts val="1600"/>
              <a:buNone/>
              <a:defRPr sz="1600" b="0">
                <a:solidFill>
                  <a:schemeClr val="accent6"/>
                </a:solidFill>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17" name="Google Shape;217;p81"/>
          <p:cNvSpPr txBox="1">
            <a:spLocks noGrp="1"/>
          </p:cNvSpPr>
          <p:nvPr>
            <p:ph type="title"/>
          </p:nvPr>
        </p:nvSpPr>
        <p:spPr>
          <a:xfrm>
            <a:off x="323528" y="274641"/>
            <a:ext cx="3849545" cy="520349"/>
          </a:xfrm>
          <a:prstGeom prst="rect">
            <a:avLst/>
          </a:prstGeom>
          <a:noFill/>
          <a:ln>
            <a:noFill/>
          </a:ln>
        </p:spPr>
        <p:txBody>
          <a:bodyPr spcFirstLastPara="1" wrap="square" lIns="91425" tIns="45700" rIns="91425" bIns="45700" anchor="ctr" anchorCtr="0">
            <a:normAutofit/>
          </a:bodyPr>
          <a:lstStyle>
            <a:lvl1pPr marR="0" lvl="0" algn="l">
              <a:lnSpc>
                <a:spcPct val="90000"/>
              </a:lnSpc>
              <a:spcBef>
                <a:spcPts val="0"/>
              </a:spcBef>
              <a:spcAft>
                <a:spcPts val="0"/>
              </a:spcAft>
              <a:buClr>
                <a:schemeClr val="lt1"/>
              </a:buClr>
              <a:buSzPts val="675"/>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8" name="Google Shape;218;p81"/>
          <p:cNvSpPr>
            <a:spLocks noGrp="1"/>
          </p:cNvSpPr>
          <p:nvPr>
            <p:ph type="pic" idx="2"/>
          </p:nvPr>
        </p:nvSpPr>
        <p:spPr>
          <a:xfrm>
            <a:off x="5373688" y="846138"/>
            <a:ext cx="3078162" cy="2443876"/>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19" name="Google Shape;219;p81"/>
          <p:cNvSpPr>
            <a:spLocks noGrp="1"/>
          </p:cNvSpPr>
          <p:nvPr>
            <p:ph type="pic" idx="3"/>
          </p:nvPr>
        </p:nvSpPr>
        <p:spPr>
          <a:xfrm>
            <a:off x="569914" y="3745793"/>
            <a:ext cx="2960687" cy="267247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10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R="0" lvl="1"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2pPr>
            <a:lvl3pPr marR="0" lvl="2"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3pPr>
            <a:lvl4pPr marR="0" lvl="3"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4pPr>
            <a:lvl5pPr marR="0" lvl="4"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20" name="Google Shape;220;p81"/>
          <p:cNvSpPr>
            <a:spLocks noGrp="1"/>
          </p:cNvSpPr>
          <p:nvPr>
            <p:ph type="body" idx="4"/>
          </p:nvPr>
        </p:nvSpPr>
        <p:spPr>
          <a:xfrm>
            <a:off x="311610" y="824725"/>
            <a:ext cx="4298950" cy="373844"/>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21" name="Google Shape;221;p81"/>
          <p:cNvSpPr>
            <a:spLocks noGrp="1"/>
          </p:cNvSpPr>
          <p:nvPr>
            <p:ph type="body" idx="5"/>
          </p:nvPr>
        </p:nvSpPr>
        <p:spPr>
          <a:xfrm>
            <a:off x="311610" y="1276255"/>
            <a:ext cx="4699229" cy="2013046"/>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lt1"/>
              </a:buClr>
              <a:buSzPts val="1600"/>
              <a:buNone/>
              <a:defRPr sz="1600">
                <a:solidFill>
                  <a:schemeClr val="lt1"/>
                </a:solidFill>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Yes/No  College">
  <p:cSld name="Yes/No  College">
    <p:spTree>
      <p:nvGrpSpPr>
        <p:cNvPr id="1" name="Shape 222"/>
        <p:cNvGrpSpPr/>
        <p:nvPr/>
      </p:nvGrpSpPr>
      <p:grpSpPr>
        <a:xfrm>
          <a:off x="0" y="0"/>
          <a:ext cx="0" cy="0"/>
          <a:chOff x="0" y="0"/>
          <a:chExt cx="0" cy="0"/>
        </a:xfrm>
      </p:grpSpPr>
      <p:sp>
        <p:nvSpPr>
          <p:cNvPr id="223" name="Google Shape;223;p82"/>
          <p:cNvSpPr txBox="1">
            <a:spLocks noGrp="1"/>
          </p:cNvSpPr>
          <p:nvPr>
            <p:ph type="title"/>
          </p:nvPr>
        </p:nvSpPr>
        <p:spPr>
          <a:xfrm>
            <a:off x="1408123" y="232022"/>
            <a:ext cx="6327748" cy="1038771"/>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2800"/>
              <a:buFont typeface="Century Gothic"/>
              <a:buNone/>
              <a:defRPr sz="2800" b="1">
                <a:solidFill>
                  <a:schemeClr val="lt1"/>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4" name="Google Shape;224;p82"/>
          <p:cNvSpPr txBox="1">
            <a:spLocks noGrp="1"/>
          </p:cNvSpPr>
          <p:nvPr>
            <p:ph type="body" idx="1"/>
          </p:nvPr>
        </p:nvSpPr>
        <p:spPr>
          <a:xfrm>
            <a:off x="4573955" y="1850591"/>
            <a:ext cx="3993845"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23850" algn="l">
              <a:lnSpc>
                <a:spcPct val="90000"/>
              </a:lnSpc>
              <a:spcBef>
                <a:spcPts val="1000"/>
              </a:spcBef>
              <a:spcAft>
                <a:spcPts val="0"/>
              </a:spcAft>
              <a:buClr>
                <a:schemeClr val="accent2"/>
              </a:buClr>
              <a:buSzPts val="1500"/>
              <a:buFont typeface="Arial"/>
              <a:buChar char="•"/>
              <a:defRPr sz="1500"/>
            </a:lvl1pPr>
            <a:lvl2pPr marL="914400" lvl="1" indent="-228600" algn="l">
              <a:lnSpc>
                <a:spcPct val="90000"/>
              </a:lnSpc>
              <a:spcBef>
                <a:spcPts val="500"/>
              </a:spcBef>
              <a:spcAft>
                <a:spcPts val="0"/>
              </a:spcAft>
              <a:buClr>
                <a:schemeClr val="lt1"/>
              </a:buClr>
              <a:buSzPts val="1500"/>
              <a:buNone/>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25" name="Google Shape;225;p82"/>
          <p:cNvSpPr txBox="1">
            <a:spLocks noGrp="1"/>
          </p:cNvSpPr>
          <p:nvPr>
            <p:ph type="body" idx="2"/>
          </p:nvPr>
        </p:nvSpPr>
        <p:spPr>
          <a:xfrm>
            <a:off x="621692" y="1850591"/>
            <a:ext cx="3950305"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lvl1pPr marL="457200" lvl="0" indent="-323850" algn="l">
              <a:lnSpc>
                <a:spcPct val="90000"/>
              </a:lnSpc>
              <a:spcBef>
                <a:spcPts val="1000"/>
              </a:spcBef>
              <a:spcAft>
                <a:spcPts val="0"/>
              </a:spcAft>
              <a:buClr>
                <a:schemeClr val="lt2"/>
              </a:buClr>
              <a:buSzPts val="1500"/>
              <a:buFont typeface="Arial"/>
              <a:buChar char="•"/>
              <a:defRPr sz="1500"/>
            </a:lvl1pPr>
            <a:lvl2pPr marL="914400" lvl="1" indent="-228600" algn="l">
              <a:lnSpc>
                <a:spcPct val="90000"/>
              </a:lnSpc>
              <a:spcBef>
                <a:spcPts val="500"/>
              </a:spcBef>
              <a:spcAft>
                <a:spcPts val="0"/>
              </a:spcAft>
              <a:buClr>
                <a:schemeClr val="lt1"/>
              </a:buClr>
              <a:buSzPts val="1500"/>
              <a:buNone/>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26" name="Google Shape;226;p82"/>
          <p:cNvSpPr/>
          <p:nvPr/>
        </p:nvSpPr>
        <p:spPr>
          <a:xfrm>
            <a:off x="4571998" y="1444372"/>
            <a:ext cx="3995802" cy="406219"/>
          </a:xfrm>
          <a:prstGeom prst="rect">
            <a:avLst/>
          </a:prstGeom>
          <a:solidFill>
            <a:schemeClr val="accent2"/>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500"/>
              <a:buFont typeface="Century Gothic"/>
              <a:buNone/>
            </a:pPr>
            <a:r>
              <a:rPr lang="en-GB" sz="2000" b="1">
                <a:solidFill>
                  <a:schemeClr val="lt1"/>
                </a:solidFill>
                <a:latin typeface="Century Gothic"/>
                <a:ea typeface="Century Gothic"/>
                <a:cs typeface="Century Gothic"/>
                <a:sym typeface="Century Gothic"/>
              </a:rPr>
              <a:t>NO</a:t>
            </a:r>
            <a:endParaRPr/>
          </a:p>
        </p:txBody>
      </p:sp>
      <p:sp>
        <p:nvSpPr>
          <p:cNvPr id="227" name="Google Shape;227;p82"/>
          <p:cNvSpPr/>
          <p:nvPr/>
        </p:nvSpPr>
        <p:spPr>
          <a:xfrm>
            <a:off x="621692" y="1444372"/>
            <a:ext cx="3950307" cy="406219"/>
          </a:xfrm>
          <a:prstGeom prst="rect">
            <a:avLst/>
          </a:prstGeom>
          <a:solidFill>
            <a:schemeClr val="lt2"/>
          </a:solid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500"/>
              <a:buFont typeface="Century Gothic"/>
              <a:buNone/>
            </a:pPr>
            <a:r>
              <a:rPr lang="en-GB" sz="2000" b="1">
                <a:solidFill>
                  <a:schemeClr val="lt1"/>
                </a:solidFill>
                <a:latin typeface="Century Gothic"/>
                <a:ea typeface="Century Gothic"/>
                <a:cs typeface="Century Gothic"/>
                <a:sym typeface="Century Gothic"/>
              </a:rPr>
              <a:t>YES</a:t>
            </a:r>
            <a:endParaRPr/>
          </a:p>
        </p:txBody>
      </p:sp>
      <p:pic>
        <p:nvPicPr>
          <p:cNvPr id="228" name="Google Shape;228;p8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8175430" y="232022"/>
            <a:ext cx="764986" cy="823832"/>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Further Learning">
  <p:cSld name="Further Learning">
    <p:spTree>
      <p:nvGrpSpPr>
        <p:cNvPr id="1" name="Shape 229"/>
        <p:cNvGrpSpPr/>
        <p:nvPr/>
      </p:nvGrpSpPr>
      <p:grpSpPr>
        <a:xfrm>
          <a:off x="0" y="0"/>
          <a:ext cx="0" cy="0"/>
          <a:chOff x="0" y="0"/>
          <a:chExt cx="0" cy="0"/>
        </a:xfrm>
      </p:grpSpPr>
      <p:sp>
        <p:nvSpPr>
          <p:cNvPr id="230" name="Google Shape;230;p83"/>
          <p:cNvSpPr/>
          <p:nvPr/>
        </p:nvSpPr>
        <p:spPr>
          <a:xfrm rot="10800000" flipH="1">
            <a:off x="175614" y="198000"/>
            <a:ext cx="8860880" cy="6510124"/>
          </a:xfrm>
          <a:prstGeom prst="rtTriangle">
            <a:avLst/>
          </a:prstGeom>
          <a:solidFill>
            <a:srgbClr val="BB0F70">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1" name="Google Shape;231;p83"/>
          <p:cNvSpPr/>
          <p:nvPr/>
        </p:nvSpPr>
        <p:spPr>
          <a:xfrm flipH="1">
            <a:off x="175614" y="175760"/>
            <a:ext cx="8860880" cy="6510124"/>
          </a:xfrm>
          <a:prstGeom prst="rtTriangle">
            <a:avLst/>
          </a:prstGeom>
          <a:solidFill>
            <a:srgbClr val="30AFAF">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2" name="Google Shape;232;p83"/>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700"/>
              <a:buFont typeface="Century Gothic"/>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Colleges End">
  <p:cSld name="Colleges End">
    <p:spTree>
      <p:nvGrpSpPr>
        <p:cNvPr id="1" name="Shape 233"/>
        <p:cNvGrpSpPr/>
        <p:nvPr/>
      </p:nvGrpSpPr>
      <p:grpSpPr>
        <a:xfrm>
          <a:off x="0" y="0"/>
          <a:ext cx="0" cy="0"/>
          <a:chOff x="0" y="0"/>
          <a:chExt cx="0" cy="0"/>
        </a:xfrm>
      </p:grpSpPr>
      <p:pic>
        <p:nvPicPr>
          <p:cNvPr id="234" name="Google Shape;234;p84"/>
          <p:cNvPicPr preferRelativeResize="0"/>
          <p:nvPr/>
        </p:nvPicPr>
        <p:blipFill rotWithShape="1">
          <a:blip r:embed="rId2">
            <a:alphaModFix/>
          </a:blip>
          <a:srcRect/>
          <a:stretch/>
        </p:blipFill>
        <p:spPr>
          <a:xfrm>
            <a:off x="3484055" y="2316784"/>
            <a:ext cx="2175883" cy="2651076"/>
          </a:xfrm>
          <a:prstGeom prst="rect">
            <a:avLst/>
          </a:prstGeom>
          <a:noFill/>
          <a:ln>
            <a:noFill/>
          </a:ln>
        </p:spPr>
      </p:pic>
      <p:pic>
        <p:nvPicPr>
          <p:cNvPr id="235" name="Google Shape;235;p84"/>
          <p:cNvPicPr preferRelativeResize="0"/>
          <p:nvPr/>
        </p:nvPicPr>
        <p:blipFill rotWithShape="1">
          <a:blip r:embed="rId3">
            <a:alphaModFix/>
          </a:blip>
          <a:srcRect/>
          <a:stretch/>
        </p:blipFill>
        <p:spPr>
          <a:xfrm>
            <a:off x="8175430" y="232022"/>
            <a:ext cx="764986" cy="823832"/>
          </a:xfrm>
          <a:prstGeom prst="rect">
            <a:avLst/>
          </a:prstGeom>
          <a:noFill/>
          <a:ln>
            <a:noFill/>
          </a:ln>
        </p:spPr>
      </p:pic>
      <p:sp>
        <p:nvSpPr>
          <p:cNvPr id="236" name="Google Shape;236;p84"/>
          <p:cNvSpPr txBox="1"/>
          <p:nvPr/>
        </p:nvSpPr>
        <p:spPr>
          <a:xfrm>
            <a:off x="1720119" y="947630"/>
            <a:ext cx="5703757" cy="1384995"/>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GB" sz="2800" b="1">
                <a:solidFill>
                  <a:schemeClr val="lt1"/>
                </a:solidFill>
                <a:latin typeface="Century Gothic"/>
                <a:ea typeface="Century Gothic"/>
                <a:cs typeface="Century Gothic"/>
                <a:sym typeface="Century Gothic"/>
              </a:rPr>
              <a:t>Cast your vote on…</a:t>
            </a:r>
            <a:endParaRPr/>
          </a:p>
          <a:p>
            <a:pPr marL="0" marR="0" lvl="0" indent="0" algn="ctr" rtl="0">
              <a:spcBef>
                <a:spcPts val="0"/>
              </a:spcBef>
              <a:spcAft>
                <a:spcPts val="0"/>
              </a:spcAft>
              <a:buNone/>
            </a:pPr>
            <a:endParaRPr sz="2800" b="1">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2800" b="1" u="sng">
                <a:solidFill>
                  <a:schemeClr val="lt1"/>
                </a:solidFill>
                <a:latin typeface="Century Gothic"/>
                <a:ea typeface="Century Gothic"/>
                <a:cs typeface="Century Gothic"/>
                <a:sym typeface="Century Gothic"/>
                <a:hlinkClick r:id="rId4"/>
              </a:rPr>
              <a:t>www.votesforschools.com</a:t>
            </a:r>
            <a:r>
              <a:rPr lang="en-GB" sz="2800" b="1">
                <a:solidFill>
                  <a:schemeClr val="lt1"/>
                </a:solidFill>
                <a:latin typeface="Century Gothic"/>
                <a:ea typeface="Century Gothic"/>
                <a:cs typeface="Century Gothic"/>
                <a:sym typeface="Century Gothic"/>
              </a:rPr>
              <a:t> </a:t>
            </a:r>
            <a:endParaRPr/>
          </a:p>
        </p:txBody>
      </p:sp>
      <p:sp>
        <p:nvSpPr>
          <p:cNvPr id="237" name="Google Shape;237;p84">
            <a:hlinkClick r:id="rId5"/>
          </p:cNvPr>
          <p:cNvSpPr/>
          <p:nvPr/>
        </p:nvSpPr>
        <p:spPr>
          <a:xfrm>
            <a:off x="358893" y="5649827"/>
            <a:ext cx="8426214" cy="868323"/>
          </a:xfrm>
          <a:prstGeom prst="roundRect">
            <a:avLst>
              <a:gd name="adj" fmla="val 16667"/>
            </a:avLst>
          </a:prstGeom>
          <a:solidFill>
            <a:srgbClr val="EAB9D5"/>
          </a:solidFill>
          <a:ln w="28575" cap="flat" cmpd="sng">
            <a:solidFill>
              <a:srgbClr val="BB0F7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500" b="1">
                <a:solidFill>
                  <a:srgbClr val="060505"/>
                </a:solidFill>
                <a:latin typeface="Century Gothic"/>
                <a:ea typeface="Century Gothic"/>
                <a:cs typeface="Century Gothic"/>
                <a:sym typeface="Century Gothic"/>
              </a:rPr>
              <a:t>Not sure how? </a:t>
            </a:r>
            <a:endParaRPr/>
          </a:p>
          <a:p>
            <a:pPr marL="0" marR="0" lvl="0" indent="0" algn="ctr" rtl="0">
              <a:spcBef>
                <a:spcPts val="0"/>
              </a:spcBef>
              <a:spcAft>
                <a:spcPts val="0"/>
              </a:spcAft>
              <a:buNone/>
            </a:pPr>
            <a:r>
              <a:rPr lang="en-GB" sz="1500">
                <a:solidFill>
                  <a:srgbClr val="060505"/>
                </a:solidFill>
                <a:latin typeface="Century Gothic"/>
                <a:ea typeface="Century Gothic"/>
                <a:cs typeface="Century Gothic"/>
                <a:sym typeface="Century Gothic"/>
              </a:rPr>
              <a:t>Click the ballot box to see a video on how to log your votes! </a:t>
            </a:r>
            <a:endParaRPr/>
          </a:p>
          <a:p>
            <a:pPr marL="0" marR="0" lvl="0" indent="0" algn="ctr" rtl="0">
              <a:spcBef>
                <a:spcPts val="0"/>
              </a:spcBef>
              <a:spcAft>
                <a:spcPts val="0"/>
              </a:spcAft>
              <a:buNone/>
            </a:pPr>
            <a:r>
              <a:rPr lang="en-GB" sz="1500">
                <a:solidFill>
                  <a:srgbClr val="060505"/>
                </a:solidFill>
                <a:latin typeface="Century Gothic"/>
                <a:ea typeface="Century Gothic"/>
                <a:cs typeface="Century Gothic"/>
                <a:sym typeface="Century Gothic"/>
              </a:rPr>
              <a:t>If you have any issues, feedback or comments, email </a:t>
            </a:r>
            <a:r>
              <a:rPr lang="en-GB" sz="1500" b="1" u="sng">
                <a:solidFill>
                  <a:srgbClr val="30AFAF"/>
                </a:solidFill>
                <a:latin typeface="Century Gothic"/>
                <a:ea typeface="Century Gothic"/>
                <a:cs typeface="Century Gothic"/>
                <a:sym typeface="Century Gothic"/>
                <a:hlinkClick r:id="rId6"/>
              </a:rPr>
              <a:t>georgie@votesforschools.com</a:t>
            </a:r>
            <a:r>
              <a:rPr lang="en-GB" sz="1500">
                <a:solidFill>
                  <a:srgbClr val="060505"/>
                </a:solidFill>
                <a:latin typeface="Century Gothic"/>
                <a:ea typeface="Century Gothic"/>
                <a:cs typeface="Century Gothic"/>
                <a:sym typeface="Century Gothic"/>
              </a:rPr>
              <a:t>.</a:t>
            </a:r>
            <a:endParaRPr/>
          </a:p>
        </p:txBody>
      </p:sp>
      <p:sp>
        <p:nvSpPr>
          <p:cNvPr id="238" name="Google Shape;238;p84"/>
          <p:cNvSpPr txBox="1"/>
          <p:nvPr/>
        </p:nvSpPr>
        <p:spPr>
          <a:xfrm>
            <a:off x="2517060" y="4924034"/>
            <a:ext cx="4109877" cy="43496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D2D2D"/>
              </a:buClr>
              <a:buSzPts val="600"/>
              <a:buFont typeface="Calibri"/>
              <a:buNone/>
            </a:pPr>
            <a:r>
              <a:rPr lang="en-GB" sz="2400" b="1">
                <a:solidFill>
                  <a:schemeClr val="lt1"/>
                </a:solidFill>
                <a:latin typeface="Century Gothic"/>
                <a:ea typeface="Century Gothic"/>
                <a:cs typeface="Century Gothic"/>
                <a:sym typeface="Century Gothic"/>
              </a:rPr>
              <a:t>To have your voice heard!</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4.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40"/>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1"/>
              </a:buClr>
              <a:buSzPts val="2800"/>
              <a:buFont typeface="Century Gothic"/>
              <a:buNone/>
              <a:defRPr sz="2800" b="1"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0"/>
          <p:cNvSpPr txBox="1">
            <a:spLocks noGrp="1"/>
          </p:cNvSpPr>
          <p:nvPr>
            <p:ph type="body" idx="1"/>
          </p:nvPr>
        </p:nvSpPr>
        <p:spPr>
          <a:xfrm>
            <a:off x="457200" y="1600202"/>
            <a:ext cx="8229600" cy="4525963"/>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36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Century Gothic"/>
                <a:ea typeface="Century Gothic"/>
                <a:cs typeface="Century Gothic"/>
                <a:sym typeface="Century Gothic"/>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12" name="Google Shape;12;p40"/>
          <p:cNvSpPr/>
          <p:nvPr/>
        </p:nvSpPr>
        <p:spPr>
          <a:xfrm>
            <a:off x="107505" y="116632"/>
            <a:ext cx="8928992" cy="6624736"/>
          </a:xfrm>
          <a:prstGeom prst="rect">
            <a:avLst/>
          </a:prstGeom>
          <a:noFill/>
          <a:ln w="127000" cap="flat" cmpd="sng">
            <a:solidFill>
              <a:srgbClr val="6088E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entury Gothic"/>
              <a:ea typeface="Century Gothic"/>
              <a:cs typeface="Century Gothic"/>
              <a:sym typeface="Century Gothic"/>
            </a:endParaRPr>
          </a:p>
        </p:txBody>
      </p:sp>
      <p:sp>
        <p:nvSpPr>
          <p:cNvPr id="13" name="Google Shape;13;p40"/>
          <p:cNvSpPr txBox="1"/>
          <p:nvPr/>
        </p:nvSpPr>
        <p:spPr>
          <a:xfrm>
            <a:off x="6964893" y="6556921"/>
            <a:ext cx="21336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GB" sz="1000" b="0" i="0" u="none" strike="noStrike" cap="none">
                <a:solidFill>
                  <a:srgbClr val="2D2D2D"/>
                </a:solidFill>
                <a:latin typeface="Century Gothic"/>
                <a:ea typeface="Century Gothic"/>
                <a:cs typeface="Century Gothic"/>
                <a:sym typeface="Century Gothic"/>
              </a:rPr>
              <a:t> ©VotesForSchools2020</a:t>
            </a: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7"/>
        <p:cNvGrpSpPr/>
        <p:nvPr/>
      </p:nvGrpSpPr>
      <p:grpSpPr>
        <a:xfrm>
          <a:off x="0" y="0"/>
          <a:ext cx="0" cy="0"/>
          <a:chOff x="0" y="0"/>
          <a:chExt cx="0" cy="0"/>
        </a:xfrm>
      </p:grpSpPr>
      <p:sp>
        <p:nvSpPr>
          <p:cNvPr id="88" name="Google Shape;88;p53"/>
          <p:cNvSpPr txBox="1">
            <a:spLocks noGrp="1"/>
          </p:cNvSpPr>
          <p:nvPr>
            <p:ph type="title"/>
          </p:nvPr>
        </p:nvSpPr>
        <p:spPr>
          <a:xfrm>
            <a:off x="457200" y="274640"/>
            <a:ext cx="8229600" cy="570751"/>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1"/>
              </a:buClr>
              <a:buSzPts val="2800"/>
              <a:buFont typeface="Century Gothic"/>
              <a:buNone/>
              <a:defRPr sz="2800" b="1"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9" name="Google Shape;89;p53"/>
          <p:cNvSpPr txBox="1">
            <a:spLocks noGrp="1"/>
          </p:cNvSpPr>
          <p:nvPr>
            <p:ph type="body" idx="1"/>
          </p:nvPr>
        </p:nvSpPr>
        <p:spPr>
          <a:xfrm>
            <a:off x="457200" y="1600202"/>
            <a:ext cx="8229600" cy="4525963"/>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36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Century Gothic"/>
                <a:ea typeface="Century Gothic"/>
                <a:cs typeface="Century Gothic"/>
                <a:sym typeface="Century Gothic"/>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90" name="Google Shape;90;p53"/>
          <p:cNvSpPr/>
          <p:nvPr/>
        </p:nvSpPr>
        <p:spPr>
          <a:xfrm>
            <a:off x="107505" y="116632"/>
            <a:ext cx="8928992" cy="6624736"/>
          </a:xfrm>
          <a:prstGeom prst="rect">
            <a:avLst/>
          </a:prstGeom>
          <a:noFill/>
          <a:ln w="127000" cap="flat" cmpd="sng">
            <a:solidFill>
              <a:srgbClr val="94E7D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entury Gothic"/>
              <a:ea typeface="Century Gothic"/>
              <a:cs typeface="Century Gothic"/>
              <a:sym typeface="Century Gothic"/>
            </a:endParaRPr>
          </a:p>
        </p:txBody>
      </p:sp>
      <p:sp>
        <p:nvSpPr>
          <p:cNvPr id="91" name="Google Shape;91;p53"/>
          <p:cNvSpPr txBox="1"/>
          <p:nvPr/>
        </p:nvSpPr>
        <p:spPr>
          <a:xfrm>
            <a:off x="6964893" y="6556921"/>
            <a:ext cx="21336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GB" sz="1000">
                <a:solidFill>
                  <a:srgbClr val="2D2D2D"/>
                </a:solidFill>
                <a:latin typeface="Century Gothic"/>
                <a:ea typeface="Century Gothic"/>
                <a:cs typeface="Century Gothic"/>
                <a:sym typeface="Century Gothic"/>
              </a:rPr>
              <a:t> ©VotesForSchools2020</a:t>
            </a:r>
            <a:endParaRPr/>
          </a:p>
        </p:txBody>
      </p:sp>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51"/>
        <p:cNvGrpSpPr/>
        <p:nvPr/>
      </p:nvGrpSpPr>
      <p:grpSpPr>
        <a:xfrm>
          <a:off x="0" y="0"/>
          <a:ext cx="0" cy="0"/>
          <a:chOff x="0" y="0"/>
          <a:chExt cx="0" cy="0"/>
        </a:xfrm>
      </p:grpSpPr>
      <p:sp>
        <p:nvSpPr>
          <p:cNvPr id="152" name="Google Shape;152;p65"/>
          <p:cNvSpPr txBox="1">
            <a:spLocks noGrp="1"/>
          </p:cNvSpPr>
          <p:nvPr>
            <p:ph type="title"/>
          </p:nvPr>
        </p:nvSpPr>
        <p:spPr>
          <a:xfrm>
            <a:off x="628650" y="365125"/>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2700"/>
              <a:buFont typeface="Century Gothic"/>
              <a:buNone/>
              <a:defRPr sz="27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3" name="Google Shape;153;p65"/>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323850" algn="l" rtl="0">
              <a:lnSpc>
                <a:spcPct val="90000"/>
              </a:lnSpc>
              <a:spcBef>
                <a:spcPts val="10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1pPr>
            <a:lvl2pPr marL="914400" marR="0" lvl="1"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2pPr>
            <a:lvl3pPr marL="1371600" marR="0" lvl="2"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3pPr>
            <a:lvl4pPr marL="1828800" marR="0" lvl="3"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4pPr>
            <a:lvl5pPr marL="2286000" marR="0" lvl="4"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54" name="Google Shape;154;p65"/>
          <p:cNvSpPr/>
          <p:nvPr/>
        </p:nvSpPr>
        <p:spPr>
          <a:xfrm>
            <a:off x="107504" y="116631"/>
            <a:ext cx="8928992" cy="6624735"/>
          </a:xfrm>
          <a:prstGeom prst="rect">
            <a:avLst/>
          </a:prstGeom>
          <a:noFill/>
          <a:ln w="127000" cap="flat" cmpd="sng">
            <a:solidFill>
              <a:srgbClr val="30AFA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800"/>
              <a:buFont typeface="Century Gothic"/>
              <a:buNone/>
            </a:pPr>
            <a:endParaRPr sz="1800">
              <a:solidFill>
                <a:schemeClr val="lt1"/>
              </a:solidFill>
              <a:latin typeface="Calibri"/>
              <a:ea typeface="Calibri"/>
              <a:cs typeface="Calibri"/>
              <a:sym typeface="Calibri"/>
            </a:endParaRPr>
          </a:p>
        </p:txBody>
      </p:sp>
      <p:sp>
        <p:nvSpPr>
          <p:cNvPr id="155" name="Google Shape;155;p65"/>
          <p:cNvSpPr txBox="1"/>
          <p:nvPr/>
        </p:nvSpPr>
        <p:spPr>
          <a:xfrm>
            <a:off x="7334943" y="6593964"/>
            <a:ext cx="1701551" cy="288032"/>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2D2D2D"/>
              </a:buClr>
              <a:buSzPts val="275"/>
              <a:buFont typeface="Century Gothic"/>
              <a:buNone/>
            </a:pPr>
            <a:r>
              <a:rPr lang="en-GB" sz="1100" b="0" u="none">
                <a:solidFill>
                  <a:srgbClr val="2D2D2D"/>
                </a:solidFill>
                <a:latin typeface="Century Gothic"/>
                <a:ea typeface="Century Gothic"/>
                <a:cs typeface="Century Gothic"/>
                <a:sym typeface="Century Gothic"/>
              </a:rPr>
              <a:t> </a:t>
            </a:r>
            <a:r>
              <a:rPr lang="en-GB" sz="1000" b="0" u="none">
                <a:solidFill>
                  <a:srgbClr val="2D2D2D"/>
                </a:solidFill>
                <a:latin typeface="Century Gothic"/>
                <a:ea typeface="Century Gothic"/>
                <a:cs typeface="Century Gothic"/>
                <a:sym typeface="Century Gothic"/>
              </a:rPr>
              <a:t>©VotesforPrisons2020</a:t>
            </a:r>
            <a:endParaRPr/>
          </a:p>
        </p:txBody>
      </p:sp>
    </p:spTree>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87"/>
        <p:cNvGrpSpPr/>
        <p:nvPr/>
      </p:nvGrpSpPr>
      <p:grpSpPr>
        <a:xfrm>
          <a:off x="0" y="0"/>
          <a:ext cx="0" cy="0"/>
          <a:chOff x="0" y="0"/>
          <a:chExt cx="0" cy="0"/>
        </a:xfrm>
      </p:grpSpPr>
      <p:sp>
        <p:nvSpPr>
          <p:cNvPr id="188" name="Google Shape;188;p74"/>
          <p:cNvSpPr txBox="1">
            <a:spLocks noGrp="1"/>
          </p:cNvSpPr>
          <p:nvPr>
            <p:ph type="title"/>
          </p:nvPr>
        </p:nvSpPr>
        <p:spPr>
          <a:xfrm>
            <a:off x="628650" y="365125"/>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2700"/>
              <a:buFont typeface="Century Gothic"/>
              <a:buNone/>
              <a:defRPr sz="27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89" name="Google Shape;189;p7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323850" algn="l" rtl="0">
              <a:lnSpc>
                <a:spcPct val="90000"/>
              </a:lnSpc>
              <a:spcBef>
                <a:spcPts val="10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1pPr>
            <a:lvl2pPr marL="914400" marR="0" lvl="1"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2pPr>
            <a:lvl3pPr marL="1371600" marR="0" lvl="2"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3pPr>
            <a:lvl4pPr marL="1828800" marR="0" lvl="3"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4pPr>
            <a:lvl5pPr marL="2286000" marR="0" lvl="4" indent="-323850" algn="l" rtl="0">
              <a:lnSpc>
                <a:spcPct val="90000"/>
              </a:lnSpc>
              <a:spcBef>
                <a:spcPts val="500"/>
              </a:spcBef>
              <a:spcAft>
                <a:spcPts val="0"/>
              </a:spcAft>
              <a:buClr>
                <a:schemeClr val="lt1"/>
              </a:buClr>
              <a:buSzPts val="1500"/>
              <a:buFont typeface="Arial"/>
              <a:buChar char="•"/>
              <a:defRPr sz="15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90" name="Google Shape;190;p74"/>
          <p:cNvSpPr/>
          <p:nvPr/>
        </p:nvSpPr>
        <p:spPr>
          <a:xfrm>
            <a:off x="107504" y="116631"/>
            <a:ext cx="8928992" cy="6624735"/>
          </a:xfrm>
          <a:prstGeom prst="rect">
            <a:avLst/>
          </a:prstGeom>
          <a:noFill/>
          <a:ln w="127000" cap="flat" cmpd="sng">
            <a:solidFill>
              <a:srgbClr val="30AFA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800"/>
              <a:buFont typeface="Century Gothic"/>
              <a:buNone/>
            </a:pPr>
            <a:endParaRPr sz="1800">
              <a:solidFill>
                <a:schemeClr val="lt1"/>
              </a:solidFill>
              <a:latin typeface="Calibri"/>
              <a:ea typeface="Calibri"/>
              <a:cs typeface="Calibri"/>
              <a:sym typeface="Calibri"/>
            </a:endParaRPr>
          </a:p>
        </p:txBody>
      </p:sp>
      <p:sp>
        <p:nvSpPr>
          <p:cNvPr id="191" name="Google Shape;191;p74"/>
          <p:cNvSpPr txBox="1"/>
          <p:nvPr/>
        </p:nvSpPr>
        <p:spPr>
          <a:xfrm>
            <a:off x="7334943" y="6593964"/>
            <a:ext cx="1701551" cy="288032"/>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2D2D2D"/>
              </a:buClr>
              <a:buSzPts val="275"/>
              <a:buFont typeface="Century Gothic"/>
              <a:buNone/>
            </a:pPr>
            <a:r>
              <a:rPr lang="en-GB" sz="1100" b="0" u="none">
                <a:solidFill>
                  <a:srgbClr val="2D2D2D"/>
                </a:solidFill>
                <a:latin typeface="Century Gothic"/>
                <a:ea typeface="Century Gothic"/>
                <a:cs typeface="Century Gothic"/>
                <a:sym typeface="Century Gothic"/>
              </a:rPr>
              <a:t> </a:t>
            </a:r>
            <a:r>
              <a:rPr lang="en-GB" sz="1000" b="0" u="none">
                <a:solidFill>
                  <a:srgbClr val="2D2D2D"/>
                </a:solidFill>
                <a:latin typeface="Century Gothic"/>
                <a:ea typeface="Century Gothic"/>
                <a:cs typeface="Century Gothic"/>
                <a:sym typeface="Century Gothic"/>
              </a:rPr>
              <a:t>©VotesforColleges2020</a:t>
            </a:r>
            <a:endParaRPr/>
          </a:p>
        </p:txBody>
      </p:sp>
    </p:spTree>
  </p:cSld>
  <p:clrMap bg1="lt1" tx1="dk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png"/><Relationship Id="rId7"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chart" Target="../charts/chart1.xml"/><Relationship Id="rId4" Type="http://schemas.openxmlformats.org/officeDocument/2006/relationships/image" Target="../media/image27.png"/><Relationship Id="rId9" Type="http://schemas.openxmlformats.org/officeDocument/2006/relationships/image" Target="../media/image31.png"/></Relationships>
</file>

<file path=ppt/slides/_rels/slide4.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chart" Target="../charts/chart2.xml"/><Relationship Id="rId7"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28.png"/><Relationship Id="rId4" Type="http://schemas.openxmlformats.org/officeDocument/2006/relationships/image" Target="../media/image29.png"/><Relationship Id="rId9" Type="http://schemas.openxmlformats.org/officeDocument/2006/relationships/image" Target="../media/image33.png"/></Relationships>
</file>

<file path=ppt/slides/_rels/slide5.xml.rels><?xml version="1.0" encoding="UTF-8" standalone="yes"?>
<Relationships xmlns="http://schemas.openxmlformats.org/package/2006/relationships"><Relationship Id="rId8" Type="http://schemas.openxmlformats.org/officeDocument/2006/relationships/image" Target="../media/image39.jpeg"/><Relationship Id="rId13" Type="http://schemas.openxmlformats.org/officeDocument/2006/relationships/image" Target="../media/image44.jpeg"/><Relationship Id="rId3" Type="http://schemas.openxmlformats.org/officeDocument/2006/relationships/image" Target="../media/image34.jpeg"/><Relationship Id="rId7" Type="http://schemas.openxmlformats.org/officeDocument/2006/relationships/image" Target="../media/image38.jpeg"/><Relationship Id="rId12" Type="http://schemas.openxmlformats.org/officeDocument/2006/relationships/image" Target="../media/image43.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jpg"/><Relationship Id="rId10" Type="http://schemas.openxmlformats.org/officeDocument/2006/relationships/image" Target="../media/image41.jpg"/><Relationship Id="rId4" Type="http://schemas.openxmlformats.org/officeDocument/2006/relationships/image" Target="../media/image35.jpeg"/><Relationship Id="rId9" Type="http://schemas.openxmlformats.org/officeDocument/2006/relationships/image" Target="../media/image40.png"/></Relationships>
</file>

<file path=ppt/slides/_rels/slide6.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18" Type="http://schemas.openxmlformats.org/officeDocument/2006/relationships/image" Target="../media/image59.png"/><Relationship Id="rId3" Type="http://schemas.openxmlformats.org/officeDocument/2006/relationships/image" Target="../media/image45.jpeg"/><Relationship Id="rId7" Type="http://schemas.openxmlformats.org/officeDocument/2006/relationships/image" Target="../media/image49.jpeg"/><Relationship Id="rId12" Type="http://schemas.openxmlformats.org/officeDocument/2006/relationships/image" Target="../media/image54.png"/><Relationship Id="rId17" Type="http://schemas.openxmlformats.org/officeDocument/2006/relationships/image" Target="../media/image58.png"/><Relationship Id="rId2" Type="http://schemas.openxmlformats.org/officeDocument/2006/relationships/notesSlide" Target="../notesSlides/notesSlide6.xml"/><Relationship Id="rId16"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48.jpeg"/><Relationship Id="rId11" Type="http://schemas.openxmlformats.org/officeDocument/2006/relationships/image" Target="../media/image53.png"/><Relationship Id="rId5" Type="http://schemas.openxmlformats.org/officeDocument/2006/relationships/image" Target="../media/image47.png"/><Relationship Id="rId15" Type="http://schemas.openxmlformats.org/officeDocument/2006/relationships/image" Target="../media/image57.png"/><Relationship Id="rId10" Type="http://schemas.openxmlformats.org/officeDocument/2006/relationships/image" Target="../media/image52.png"/><Relationship Id="rId19" Type="http://schemas.openxmlformats.org/officeDocument/2006/relationships/image" Target="../media/image60.png"/><Relationship Id="rId4" Type="http://schemas.openxmlformats.org/officeDocument/2006/relationships/image" Target="../media/image46.jpeg"/><Relationship Id="rId9" Type="http://schemas.openxmlformats.org/officeDocument/2006/relationships/image" Target="../media/image51.png"/><Relationship Id="rId14" Type="http://schemas.openxmlformats.org/officeDocument/2006/relationships/image" Target="../media/image56.png"/></Relationships>
</file>

<file path=ppt/slides/_rels/slide7.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0.png"/><Relationship Id="rId7" Type="http://schemas.openxmlformats.org/officeDocument/2006/relationships/image" Target="../media/image48.jpe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jpe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3.png"/><Relationship Id="rId11" Type="http://schemas.microsoft.com/office/2007/relationships/hdphoto" Target="../media/hdphoto1.wdp"/><Relationship Id="rId5" Type="http://schemas.openxmlformats.org/officeDocument/2006/relationships/image" Target="../media/image42.png"/><Relationship Id="rId10" Type="http://schemas.openxmlformats.org/officeDocument/2006/relationships/image" Target="../media/image66.png"/><Relationship Id="rId4" Type="http://schemas.openxmlformats.org/officeDocument/2006/relationships/image" Target="../media/image8.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68.png"/><Relationship Id="rId4" Type="http://schemas.openxmlformats.org/officeDocument/2006/relationships/image" Target="../media/image67.png"/></Relationships>
</file>

<file path=ppt/slides/_rels/slide11.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63.png"/><Relationship Id="rId11" Type="http://schemas.microsoft.com/office/2007/relationships/hdphoto" Target="../media/hdphoto1.wdp"/><Relationship Id="rId5" Type="http://schemas.openxmlformats.org/officeDocument/2006/relationships/image" Target="../media/image42.png"/><Relationship Id="rId10" Type="http://schemas.openxmlformats.org/officeDocument/2006/relationships/image" Target="../media/image66.png"/><Relationship Id="rId4" Type="http://schemas.openxmlformats.org/officeDocument/2006/relationships/image" Target="../media/image8.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72.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1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42.png"/><Relationship Id="rId7" Type="http://schemas.openxmlformats.org/officeDocument/2006/relationships/image" Target="../media/image76.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jpeg"/></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77.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microsoft.com/office/2007/relationships/hdphoto" Target="../media/hdphoto2.wdp"/><Relationship Id="rId4" Type="http://schemas.openxmlformats.org/officeDocument/2006/relationships/image" Target="../media/image76.png"/></Relationships>
</file>

<file path=ppt/slides/_rels/slide1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3.png"/><Relationship Id="rId11" Type="http://schemas.microsoft.com/office/2007/relationships/hdphoto" Target="../media/hdphoto1.wdp"/><Relationship Id="rId5" Type="http://schemas.openxmlformats.org/officeDocument/2006/relationships/image" Target="../media/image42.png"/><Relationship Id="rId10" Type="http://schemas.openxmlformats.org/officeDocument/2006/relationships/image" Target="../media/image66.png"/><Relationship Id="rId4" Type="http://schemas.openxmlformats.org/officeDocument/2006/relationships/image" Target="../media/image8.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83.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80.png"/><Relationship Id="rId7" Type="http://schemas.openxmlformats.org/officeDocument/2006/relationships/image" Target="../media/image82.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84.jpeg"/><Relationship Id="rId5" Type="http://schemas.openxmlformats.org/officeDocument/2006/relationships/image" Target="../media/image8.png"/><Relationship Id="rId4" Type="http://schemas.openxmlformats.org/officeDocument/2006/relationships/image" Target="../media/image81.pn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0.png"/><Relationship Id="rId7" Type="http://schemas.openxmlformats.org/officeDocument/2006/relationships/image" Target="../media/image83.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5.jpeg"/><Relationship Id="rId4" Type="http://schemas.openxmlformats.org/officeDocument/2006/relationships/image" Target="../media/image81.pn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0.png"/><Relationship Id="rId7" Type="http://schemas.openxmlformats.org/officeDocument/2006/relationships/image" Target="../media/image83.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6.jpeg"/><Relationship Id="rId4" Type="http://schemas.openxmlformats.org/officeDocument/2006/relationships/image" Target="../media/image81.pn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0.png"/><Relationship Id="rId7" Type="http://schemas.openxmlformats.org/officeDocument/2006/relationships/image" Target="../media/image83.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7.jpeg"/><Relationship Id="rId4" Type="http://schemas.openxmlformats.org/officeDocument/2006/relationships/image" Target="../media/image81.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0.png"/><Relationship Id="rId7" Type="http://schemas.openxmlformats.org/officeDocument/2006/relationships/image" Target="../media/image83.pn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8.jpeg"/><Relationship Id="rId4" Type="http://schemas.openxmlformats.org/officeDocument/2006/relationships/image" Target="../media/image81.pn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80.png"/><Relationship Id="rId7" Type="http://schemas.openxmlformats.org/officeDocument/2006/relationships/image" Target="../media/image83.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9.jpeg"/><Relationship Id="rId4" Type="http://schemas.openxmlformats.org/officeDocument/2006/relationships/image" Target="../media/image81.png"/></Relationships>
</file>

<file path=ppt/slides/_rels/slide26.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63.png"/><Relationship Id="rId11" Type="http://schemas.microsoft.com/office/2007/relationships/hdphoto" Target="../media/hdphoto1.wdp"/><Relationship Id="rId5" Type="http://schemas.openxmlformats.org/officeDocument/2006/relationships/image" Target="../media/image42.png"/><Relationship Id="rId10" Type="http://schemas.openxmlformats.org/officeDocument/2006/relationships/image" Target="../media/image66.png"/><Relationship Id="rId4" Type="http://schemas.openxmlformats.org/officeDocument/2006/relationships/image" Target="../media/image8.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28.png"/><Relationship Id="rId7" Type="http://schemas.openxmlformats.org/officeDocument/2006/relationships/image" Target="../media/image93.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 Id="rId9" Type="http://schemas.openxmlformats.org/officeDocument/2006/relationships/image" Target="../media/image95.png"/></Relationships>
</file>

<file path=ppt/slides/_rels/slide28.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28.png"/><Relationship Id="rId7" Type="http://schemas.openxmlformats.org/officeDocument/2006/relationships/image" Target="../media/image96.jpeg"/><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image" Target="../media/image94.png"/><Relationship Id="rId5" Type="http://schemas.openxmlformats.org/officeDocument/2006/relationships/image" Target="../media/image93.png"/><Relationship Id="rId10" Type="http://schemas.openxmlformats.org/officeDocument/2006/relationships/image" Target="../media/image92.png"/><Relationship Id="rId4" Type="http://schemas.openxmlformats.org/officeDocument/2006/relationships/image" Target="../media/image91.png"/><Relationship Id="rId9" Type="http://schemas.openxmlformats.org/officeDocument/2006/relationships/image" Target="../media/image90.png"/></Relationships>
</file>

<file path=ppt/slides/_rels/slide29.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7.jpeg"/><Relationship Id="rId7" Type="http://schemas.openxmlformats.org/officeDocument/2006/relationships/image" Target="../media/image94.png"/><Relationship Id="rId2" Type="http://schemas.openxmlformats.org/officeDocument/2006/relationships/notesSlide" Target="../notesSlides/notesSlide29.xml"/><Relationship Id="rId1" Type="http://schemas.openxmlformats.org/officeDocument/2006/relationships/slideLayout" Target="../slideLayouts/slideLayout8.xml"/><Relationship Id="rId6" Type="http://schemas.openxmlformats.org/officeDocument/2006/relationships/image" Target="../media/image93.png"/><Relationship Id="rId5" Type="http://schemas.openxmlformats.org/officeDocument/2006/relationships/image" Target="../media/image91.png"/><Relationship Id="rId10" Type="http://schemas.openxmlformats.org/officeDocument/2006/relationships/image" Target="../media/image92.png"/><Relationship Id="rId4" Type="http://schemas.openxmlformats.org/officeDocument/2006/relationships/image" Target="../media/image28.png"/><Relationship Id="rId9" Type="http://schemas.openxmlformats.org/officeDocument/2006/relationships/image" Target="../media/image90.png"/></Relationships>
</file>

<file path=ppt/slides/_rels/slide30.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8.jpeg"/><Relationship Id="rId7" Type="http://schemas.openxmlformats.org/officeDocument/2006/relationships/image" Target="../media/image94.png"/><Relationship Id="rId2" Type="http://schemas.openxmlformats.org/officeDocument/2006/relationships/notesSlide" Target="../notesSlides/notesSlide30.xml"/><Relationship Id="rId1" Type="http://schemas.openxmlformats.org/officeDocument/2006/relationships/slideLayout" Target="../slideLayouts/slideLayout8.xml"/><Relationship Id="rId6" Type="http://schemas.openxmlformats.org/officeDocument/2006/relationships/image" Target="../media/image93.png"/><Relationship Id="rId5" Type="http://schemas.openxmlformats.org/officeDocument/2006/relationships/image" Target="../media/image91.png"/><Relationship Id="rId10" Type="http://schemas.openxmlformats.org/officeDocument/2006/relationships/image" Target="../media/image92.png"/><Relationship Id="rId4" Type="http://schemas.openxmlformats.org/officeDocument/2006/relationships/image" Target="../media/image28.png"/><Relationship Id="rId9" Type="http://schemas.openxmlformats.org/officeDocument/2006/relationships/image" Target="../media/image90.png"/></Relationships>
</file>

<file path=ppt/slides/_rels/slide31.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28.png"/><Relationship Id="rId7" Type="http://schemas.openxmlformats.org/officeDocument/2006/relationships/image" Target="../media/image99.jpeg"/><Relationship Id="rId2" Type="http://schemas.openxmlformats.org/officeDocument/2006/relationships/notesSlide" Target="../notesSlides/notesSlide31.xml"/><Relationship Id="rId1" Type="http://schemas.openxmlformats.org/officeDocument/2006/relationships/slideLayout" Target="../slideLayouts/slideLayout8.xml"/><Relationship Id="rId6" Type="http://schemas.openxmlformats.org/officeDocument/2006/relationships/image" Target="../media/image94.png"/><Relationship Id="rId5" Type="http://schemas.openxmlformats.org/officeDocument/2006/relationships/image" Target="../media/image93.png"/><Relationship Id="rId10" Type="http://schemas.openxmlformats.org/officeDocument/2006/relationships/image" Target="../media/image92.png"/><Relationship Id="rId4" Type="http://schemas.openxmlformats.org/officeDocument/2006/relationships/image" Target="../media/image91.png"/><Relationship Id="rId9" Type="http://schemas.openxmlformats.org/officeDocument/2006/relationships/image" Target="../media/image90.png"/></Relationships>
</file>

<file path=ppt/slides/_rels/slide32.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28.png"/><Relationship Id="rId7" Type="http://schemas.openxmlformats.org/officeDocument/2006/relationships/image" Target="../media/image100.jpeg"/><Relationship Id="rId2" Type="http://schemas.openxmlformats.org/officeDocument/2006/relationships/notesSlide" Target="../notesSlides/notesSlide32.xml"/><Relationship Id="rId1" Type="http://schemas.openxmlformats.org/officeDocument/2006/relationships/slideLayout" Target="../slideLayouts/slideLayout8.xml"/><Relationship Id="rId6" Type="http://schemas.openxmlformats.org/officeDocument/2006/relationships/image" Target="../media/image94.png"/><Relationship Id="rId5" Type="http://schemas.openxmlformats.org/officeDocument/2006/relationships/image" Target="../media/image93.png"/><Relationship Id="rId10" Type="http://schemas.openxmlformats.org/officeDocument/2006/relationships/image" Target="../media/image92.png"/><Relationship Id="rId4" Type="http://schemas.openxmlformats.org/officeDocument/2006/relationships/image" Target="../media/image91.png"/><Relationship Id="rId9" Type="http://schemas.openxmlformats.org/officeDocument/2006/relationships/image" Target="../media/image90.png"/></Relationships>
</file>

<file path=ppt/slides/_rels/slide3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png"/><Relationship Id="rId7" Type="http://schemas.openxmlformats.org/officeDocument/2006/relationships/image" Target="../media/image65.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64.png"/><Relationship Id="rId11" Type="http://schemas.openxmlformats.org/officeDocument/2006/relationships/image" Target="../media/image62.png"/><Relationship Id="rId5" Type="http://schemas.openxmlformats.org/officeDocument/2006/relationships/image" Target="../media/image63.png"/><Relationship Id="rId10" Type="http://schemas.microsoft.com/office/2007/relationships/hdphoto" Target="../media/hdphoto1.wdp"/><Relationship Id="rId4" Type="http://schemas.openxmlformats.org/officeDocument/2006/relationships/image" Target="../media/image42.png"/><Relationship Id="rId9" Type="http://schemas.openxmlformats.org/officeDocument/2006/relationships/image" Target="../media/image66.png"/></Relationships>
</file>

<file path=ppt/slides/_rels/slide3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8" Type="http://schemas.openxmlformats.org/officeDocument/2006/relationships/hyperlink" Target="https://www.surveymonkey.co.uk/r/vfs-primary-causes" TargetMode="External"/><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42.png"/><Relationship Id="rId4" Type="http://schemas.openxmlformats.org/officeDocument/2006/relationships/hyperlink" Target="mailto:amy@votesforschools.com"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63.png"/><Relationship Id="rId11" Type="http://schemas.microsoft.com/office/2007/relationships/hdphoto" Target="../media/hdphoto1.wdp"/><Relationship Id="rId5" Type="http://schemas.openxmlformats.org/officeDocument/2006/relationships/image" Target="../media/image42.png"/><Relationship Id="rId10" Type="http://schemas.openxmlformats.org/officeDocument/2006/relationships/image" Target="../media/image66.png"/><Relationship Id="rId4" Type="http://schemas.openxmlformats.org/officeDocument/2006/relationships/image" Target="../media/image8.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7.xml"/><Relationship Id="rId1" Type="http://schemas.openxmlformats.org/officeDocument/2006/relationships/slideLayout" Target="../slideLayouts/slideLayout8.xml"/><Relationship Id="rId5" Type="http://schemas.openxmlformats.org/officeDocument/2006/relationships/image" Target="../media/image103.jp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8" Type="http://schemas.openxmlformats.org/officeDocument/2006/relationships/image" Target="../media/image109.jpeg"/><Relationship Id="rId3" Type="http://schemas.openxmlformats.org/officeDocument/2006/relationships/image" Target="../media/image104.jpeg"/><Relationship Id="rId7" Type="http://schemas.openxmlformats.org/officeDocument/2006/relationships/image" Target="../media/image108.jpeg"/><Relationship Id="rId2" Type="http://schemas.openxmlformats.org/officeDocument/2006/relationships/notesSlide" Target="../notesSlides/notesSlide38.xml"/><Relationship Id="rId1" Type="http://schemas.openxmlformats.org/officeDocument/2006/relationships/slideLayout" Target="../slideLayouts/slideLayout8.xml"/><Relationship Id="rId6" Type="http://schemas.openxmlformats.org/officeDocument/2006/relationships/image" Target="../media/image107.jpeg"/><Relationship Id="rId5" Type="http://schemas.openxmlformats.org/officeDocument/2006/relationships/image" Target="../media/image106.jpeg"/><Relationship Id="rId4" Type="http://schemas.openxmlformats.org/officeDocument/2006/relationships/image" Target="../media/image105.jpeg"/><Relationship Id="rId9" Type="http://schemas.openxmlformats.org/officeDocument/2006/relationships/image" Target="../media/image28.png"/></Relationships>
</file>

<file path=ppt/slides/_rels/slide39.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hyperlink" Target="https://safeshare.tv/x/sdodO0KJKJw" TargetMode="External"/><Relationship Id="rId7" Type="http://schemas.openxmlformats.org/officeDocument/2006/relationships/hyperlink" Target="https://together.org.uk/" TargetMode="External"/><Relationship Id="rId2" Type="http://schemas.openxmlformats.org/officeDocument/2006/relationships/notesSlide" Target="../notesSlides/notesSlide39.xml"/><Relationship Id="rId1" Type="http://schemas.openxmlformats.org/officeDocument/2006/relationships/slideLayout" Target="../slideLayouts/slideLayout10.xml"/><Relationship Id="rId6" Type="http://schemas.openxmlformats.org/officeDocument/2006/relationships/image" Target="../media/image112.png"/><Relationship Id="rId5" Type="http://schemas.openxmlformats.org/officeDocument/2006/relationships/image" Target="../media/image111.jpeg"/><Relationship Id="rId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Google Shape;244;p1" descr="A picture containing food&#10;&#10;Description automatically generated"/>
          <p:cNvPicPr preferRelativeResize="0"/>
          <p:nvPr/>
        </p:nvPicPr>
        <p:blipFill rotWithShape="1">
          <a:blip r:embed="rId3">
            <a:alphaModFix/>
          </a:blip>
          <a:srcRect/>
          <a:stretch/>
        </p:blipFill>
        <p:spPr>
          <a:xfrm>
            <a:off x="3968947" y="487704"/>
            <a:ext cx="2829421" cy="1006439"/>
          </a:xfrm>
          <a:prstGeom prst="rect">
            <a:avLst/>
          </a:prstGeom>
          <a:noFill/>
          <a:ln>
            <a:noFill/>
          </a:ln>
        </p:spPr>
      </p:pic>
      <p:sp>
        <p:nvSpPr>
          <p:cNvPr id="245" name="Google Shape;245;p1"/>
          <p:cNvSpPr/>
          <p:nvPr/>
        </p:nvSpPr>
        <p:spPr>
          <a:xfrm>
            <a:off x="402375" y="302327"/>
            <a:ext cx="3450977" cy="1191816"/>
          </a:xfrm>
          <a:prstGeom prst="wedgeRoundRectCallout">
            <a:avLst>
              <a:gd name="adj1" fmla="val 56047"/>
              <a:gd name="adj2" fmla="val 3702"/>
              <a:gd name="adj3" fmla="val 16667"/>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i="0" u="none" strike="noStrike" cap="none">
                <a:solidFill>
                  <a:schemeClr val="lt1"/>
                </a:solidFill>
                <a:latin typeface="Century Gothic"/>
                <a:ea typeface="Century Gothic"/>
                <a:cs typeface="Century Gothic"/>
                <a:sym typeface="Century Gothic"/>
              </a:rPr>
              <a:t>Article 15: </a:t>
            </a:r>
            <a:r>
              <a:rPr lang="en-GB" sz="1600" b="0" i="0" u="none" strike="noStrike" cap="none">
                <a:solidFill>
                  <a:schemeClr val="lt1"/>
                </a:solidFill>
                <a:latin typeface="Century Gothic"/>
                <a:ea typeface="Century Gothic"/>
                <a:cs typeface="Century Gothic"/>
                <a:sym typeface="Century Gothic"/>
              </a:rPr>
              <a:t>“You have the right to choose your own friends and join or set up groups, as long as it isn’t harmful to others.”</a:t>
            </a:r>
            <a:endParaRPr/>
          </a:p>
        </p:txBody>
      </p:sp>
      <p:sp>
        <p:nvSpPr>
          <p:cNvPr id="246" name="Google Shape;246;p1"/>
          <p:cNvSpPr/>
          <p:nvPr/>
        </p:nvSpPr>
        <p:spPr>
          <a:xfrm>
            <a:off x="5383658" y="4942068"/>
            <a:ext cx="3350279" cy="1561473"/>
          </a:xfrm>
          <a:prstGeom prst="roundRect">
            <a:avLst>
              <a:gd name="adj" fmla="val 16667"/>
            </a:avLst>
          </a:prstGeom>
          <a:solidFill>
            <a:schemeClr val="accent3"/>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00" b="1" i="0" u="none" strike="noStrike" cap="none">
                <a:solidFill>
                  <a:schemeClr val="lt1"/>
                </a:solidFill>
                <a:latin typeface="Century Gothic"/>
                <a:ea typeface="Century Gothic"/>
                <a:cs typeface="Century Gothic"/>
                <a:sym typeface="Century Gothic"/>
              </a:rPr>
              <a:t>Parents/Carers &amp; Pupils: </a:t>
            </a:r>
            <a:endParaRPr/>
          </a:p>
          <a:p>
            <a:pPr marL="0" marR="0" lvl="0" indent="0" algn="ctr" rtl="0">
              <a:spcBef>
                <a:spcPts val="0"/>
              </a:spcBef>
              <a:spcAft>
                <a:spcPts val="0"/>
              </a:spcAft>
              <a:buNone/>
            </a:pPr>
            <a:r>
              <a:rPr lang="en-GB" sz="1300" b="0" i="0" u="none" strike="noStrike" cap="none">
                <a:solidFill>
                  <a:schemeClr val="lt1"/>
                </a:solidFill>
                <a:latin typeface="Century Gothic"/>
                <a:ea typeface="Century Gothic"/>
                <a:cs typeface="Century Gothic"/>
                <a:sym typeface="Century Gothic"/>
              </a:rPr>
              <a:t>This lesson works best in “Full Screen” mode – click the icon at the bottom right of your screen or use the “F5” key to start from the beginning. Use the space bar, mouse or arrow keys to click through! </a:t>
            </a:r>
            <a:endParaRPr/>
          </a:p>
        </p:txBody>
      </p:sp>
      <p:pic>
        <p:nvPicPr>
          <p:cNvPr id="247" name="Google Shape;247;p1" descr="Projector screen"/>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957335" y="4129579"/>
            <a:ext cx="914400" cy="914400"/>
          </a:xfrm>
          <a:prstGeom prst="rect">
            <a:avLst/>
          </a:prstGeom>
          <a:noFill/>
          <a:ln>
            <a:noFill/>
          </a:ln>
        </p:spPr>
      </p:pic>
      <p:sp>
        <p:nvSpPr>
          <p:cNvPr id="248" name="Google Shape;248;p1"/>
          <p:cNvSpPr txBox="1"/>
          <p:nvPr/>
        </p:nvSpPr>
        <p:spPr>
          <a:xfrm>
            <a:off x="8183959" y="4059766"/>
            <a:ext cx="989704" cy="78483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4500" b="0" i="0" u="none" strike="noStrike" cap="none">
                <a:solidFill>
                  <a:schemeClr val="lt1"/>
                </a:solidFill>
                <a:latin typeface="Century Gothic"/>
                <a:ea typeface="Century Gothic"/>
                <a:cs typeface="Century Gothic"/>
                <a:sym typeface="Century Gothic"/>
              </a:rPr>
              <a:t>–</a:t>
            </a:r>
            <a:r>
              <a:rPr lang="en-GB" sz="1800" b="0" i="0" u="none" strike="noStrike" cap="none">
                <a:solidFill>
                  <a:schemeClr val="lt1"/>
                </a:solidFill>
                <a:latin typeface="Century Gothic"/>
                <a:ea typeface="Century Gothic"/>
                <a:cs typeface="Century Gothic"/>
                <a:sym typeface="Century Gothic"/>
              </a:rPr>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2"/>
          <p:cNvSpPr/>
          <p:nvPr/>
        </p:nvSpPr>
        <p:spPr>
          <a:xfrm>
            <a:off x="345082" y="5618314"/>
            <a:ext cx="2727727" cy="947179"/>
          </a:xfrm>
          <a:prstGeom prst="roundRect">
            <a:avLst>
              <a:gd name="adj" fmla="val 16667"/>
            </a:avLst>
          </a:prstGeom>
          <a:solidFill>
            <a:schemeClr val="lt2"/>
          </a:solidFill>
          <a:ln w="28575"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00" b="1">
                <a:solidFill>
                  <a:schemeClr val="dk1"/>
                </a:solidFill>
                <a:latin typeface="Century Gothic"/>
                <a:ea typeface="Century Gothic"/>
                <a:cs typeface="Century Gothic"/>
                <a:sym typeface="Century Gothic"/>
              </a:rPr>
              <a:t>In the classroom? </a:t>
            </a:r>
            <a:endParaRPr/>
          </a:p>
          <a:p>
            <a:pPr marL="0" marR="0" lvl="0" indent="0" algn="ctr" rtl="0">
              <a:spcBef>
                <a:spcPts val="0"/>
              </a:spcBef>
              <a:spcAft>
                <a:spcPts val="0"/>
              </a:spcAft>
              <a:buNone/>
            </a:pPr>
            <a:r>
              <a:rPr lang="en-GB" sz="1300">
                <a:solidFill>
                  <a:schemeClr val="dk1"/>
                </a:solidFill>
                <a:latin typeface="Century Gothic"/>
                <a:ea typeface="Century Gothic"/>
                <a:cs typeface="Century Gothic"/>
                <a:sym typeface="Century Gothic"/>
              </a:rPr>
              <a:t>Look out for these boxes to see how to make the most of the activities!</a:t>
            </a:r>
            <a:endParaRPr/>
          </a:p>
        </p:txBody>
      </p:sp>
      <p:sp>
        <p:nvSpPr>
          <p:cNvPr id="255" name="Google Shape;255;p2"/>
          <p:cNvSpPr/>
          <p:nvPr/>
        </p:nvSpPr>
        <p:spPr>
          <a:xfrm>
            <a:off x="3208137" y="5618314"/>
            <a:ext cx="2727727" cy="947179"/>
          </a:xfrm>
          <a:prstGeom prst="roundRect">
            <a:avLst>
              <a:gd name="adj" fmla="val 16667"/>
            </a:avLst>
          </a:prstGeom>
          <a:solidFill>
            <a:srgbClr val="DF6068">
              <a:alpha val="63921"/>
            </a:srgbClr>
          </a:solidFill>
          <a:ln w="28575"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00" b="1">
                <a:solidFill>
                  <a:schemeClr val="dk1"/>
                </a:solidFill>
                <a:latin typeface="Century Gothic"/>
                <a:ea typeface="Century Gothic"/>
                <a:cs typeface="Century Gothic"/>
                <a:sym typeface="Century Gothic"/>
              </a:rPr>
              <a:t>Parents’ &amp; Carers’ Note: </a:t>
            </a:r>
            <a:endParaRPr/>
          </a:p>
          <a:p>
            <a:pPr marL="0" marR="0" lvl="0" indent="0" algn="ctr" rtl="0">
              <a:spcBef>
                <a:spcPts val="0"/>
              </a:spcBef>
              <a:spcAft>
                <a:spcPts val="0"/>
              </a:spcAft>
              <a:buNone/>
            </a:pPr>
            <a:r>
              <a:rPr lang="en-GB" sz="1300">
                <a:solidFill>
                  <a:schemeClr val="dk1"/>
                </a:solidFill>
                <a:latin typeface="Century Gothic"/>
                <a:ea typeface="Century Gothic"/>
                <a:cs typeface="Century Gothic"/>
                <a:sym typeface="Century Gothic"/>
              </a:rPr>
              <a:t>Please see the Notes section below each slide for any further guidance. </a:t>
            </a:r>
            <a:endParaRPr/>
          </a:p>
        </p:txBody>
      </p:sp>
      <p:sp>
        <p:nvSpPr>
          <p:cNvPr id="256" name="Google Shape;256;p2"/>
          <p:cNvSpPr/>
          <p:nvPr/>
        </p:nvSpPr>
        <p:spPr>
          <a:xfrm>
            <a:off x="243628" y="2902583"/>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625"/>
              <a:buFont typeface="Century Gothic"/>
              <a:buNone/>
            </a:pPr>
            <a:r>
              <a:rPr lang="en-GB" sz="2500" b="1">
                <a:solidFill>
                  <a:schemeClr val="lt1"/>
                </a:solidFill>
                <a:latin typeface="Century Gothic"/>
                <a:ea typeface="Century Gothic"/>
                <a:cs typeface="Century Gothic"/>
                <a:sym typeface="Century Gothic"/>
              </a:rPr>
              <a:t>Learning from home?</a:t>
            </a:r>
            <a:endParaRPr sz="2500" b="1">
              <a:solidFill>
                <a:schemeClr val="lt1"/>
              </a:solidFill>
              <a:latin typeface="Century Gothic"/>
              <a:ea typeface="Century Gothic"/>
              <a:cs typeface="Century Gothic"/>
              <a:sym typeface="Century Gothic"/>
            </a:endParaRPr>
          </a:p>
        </p:txBody>
      </p:sp>
      <p:sp>
        <p:nvSpPr>
          <p:cNvPr id="257" name="Google Shape;257;p2"/>
          <p:cNvSpPr/>
          <p:nvPr/>
        </p:nvSpPr>
        <p:spPr>
          <a:xfrm>
            <a:off x="349098" y="3457018"/>
            <a:ext cx="8343743" cy="419012"/>
          </a:xfrm>
          <a:prstGeom prst="roundRect">
            <a:avLst>
              <a:gd name="adj" fmla="val 16667"/>
            </a:avLst>
          </a:prstGeom>
          <a:solidFill>
            <a:schemeClr val="accent3"/>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Here are some </a:t>
            </a:r>
            <a:r>
              <a:rPr lang="en-GB" sz="1500" b="1">
                <a:solidFill>
                  <a:schemeClr val="lt1"/>
                </a:solidFill>
                <a:latin typeface="Century Gothic"/>
                <a:ea typeface="Century Gothic"/>
                <a:cs typeface="Century Gothic"/>
                <a:sym typeface="Century Gothic"/>
              </a:rPr>
              <a:t>ideas of how to get the most out of this lesson at home</a:t>
            </a:r>
            <a:r>
              <a:rPr lang="en-GB" sz="1500">
                <a:solidFill>
                  <a:schemeClr val="lt1"/>
                </a:solidFill>
                <a:latin typeface="Century Gothic"/>
                <a:ea typeface="Century Gothic"/>
                <a:cs typeface="Century Gothic"/>
                <a:sym typeface="Century Gothic"/>
              </a:rPr>
              <a:t>. </a:t>
            </a:r>
            <a:endParaRPr/>
          </a:p>
        </p:txBody>
      </p:sp>
      <p:sp>
        <p:nvSpPr>
          <p:cNvPr id="258" name="Google Shape;258;p2"/>
          <p:cNvSpPr/>
          <p:nvPr/>
        </p:nvSpPr>
        <p:spPr>
          <a:xfrm>
            <a:off x="643807" y="4048818"/>
            <a:ext cx="2304188" cy="1300853"/>
          </a:xfrm>
          <a:prstGeom prst="roundRect">
            <a:avLst>
              <a:gd name="adj" fmla="val 16667"/>
            </a:avLst>
          </a:prstGeom>
          <a:solidFill>
            <a:srgbClr val="DEE6FB"/>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b="1">
                <a:solidFill>
                  <a:schemeClr val="lt1"/>
                </a:solidFill>
                <a:latin typeface="Century Gothic"/>
                <a:ea typeface="Century Gothic"/>
                <a:cs typeface="Century Gothic"/>
                <a:sym typeface="Century Gothic"/>
              </a:rPr>
              <a:t>Ask an adult to arrange a video call </a:t>
            </a:r>
            <a:r>
              <a:rPr lang="en-GB" sz="1500">
                <a:solidFill>
                  <a:schemeClr val="lt1"/>
                </a:solidFill>
                <a:latin typeface="Century Gothic"/>
                <a:ea typeface="Century Gothic"/>
                <a:cs typeface="Century Gothic"/>
                <a:sym typeface="Century Gothic"/>
              </a:rPr>
              <a:t>so you can do some   </a:t>
            </a:r>
            <a:endParaRPr/>
          </a:p>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    of the </a:t>
            </a:r>
            <a:r>
              <a:rPr lang="en-GB" sz="1500" b="1">
                <a:solidFill>
                  <a:schemeClr val="lt1"/>
                </a:solidFill>
                <a:latin typeface="Century Gothic"/>
                <a:ea typeface="Century Gothic"/>
                <a:cs typeface="Century Gothic"/>
                <a:sym typeface="Century Gothic"/>
              </a:rPr>
              <a:t>activities with a friend</a:t>
            </a:r>
            <a:r>
              <a:rPr lang="en-GB" sz="1500">
                <a:solidFill>
                  <a:schemeClr val="lt1"/>
                </a:solidFill>
                <a:latin typeface="Century Gothic"/>
                <a:ea typeface="Century Gothic"/>
                <a:cs typeface="Century Gothic"/>
                <a:sym typeface="Century Gothic"/>
              </a:rPr>
              <a:t>.</a:t>
            </a:r>
            <a:endParaRPr/>
          </a:p>
        </p:txBody>
      </p:sp>
      <p:sp>
        <p:nvSpPr>
          <p:cNvPr id="259" name="Google Shape;259;p2"/>
          <p:cNvSpPr/>
          <p:nvPr/>
        </p:nvSpPr>
        <p:spPr>
          <a:xfrm>
            <a:off x="3563477" y="4048004"/>
            <a:ext cx="2304189" cy="1300852"/>
          </a:xfrm>
          <a:prstGeom prst="roundRect">
            <a:avLst>
              <a:gd name="adj" fmla="val 16667"/>
            </a:avLst>
          </a:prstGeom>
          <a:solidFill>
            <a:srgbClr val="BECEF8"/>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b="1">
                <a:solidFill>
                  <a:schemeClr val="lt1"/>
                </a:solidFill>
                <a:latin typeface="Century Gothic"/>
                <a:ea typeface="Century Gothic"/>
                <a:cs typeface="Century Gothic"/>
                <a:sym typeface="Century Gothic"/>
              </a:rPr>
              <a:t>Explore the topic with a parent or caregiver:</a:t>
            </a:r>
            <a:r>
              <a:rPr lang="en-GB" sz="1500">
                <a:solidFill>
                  <a:schemeClr val="lt1"/>
                </a:solidFill>
                <a:latin typeface="Century Gothic"/>
                <a:ea typeface="Century Gothic"/>
                <a:cs typeface="Century Gothic"/>
                <a:sym typeface="Century Gothic"/>
              </a:rPr>
              <a:t> how is  their opinion </a:t>
            </a:r>
            <a:endParaRPr/>
          </a:p>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different to yours? </a:t>
            </a:r>
            <a:endParaRPr/>
          </a:p>
        </p:txBody>
      </p:sp>
      <p:sp>
        <p:nvSpPr>
          <p:cNvPr id="260" name="Google Shape;260;p2"/>
          <p:cNvSpPr/>
          <p:nvPr/>
        </p:nvSpPr>
        <p:spPr>
          <a:xfrm>
            <a:off x="6388652" y="4048004"/>
            <a:ext cx="2304189" cy="1300851"/>
          </a:xfrm>
          <a:prstGeom prst="roundRect">
            <a:avLst>
              <a:gd name="adj" fmla="val 16667"/>
            </a:avLst>
          </a:prstGeom>
          <a:solidFill>
            <a:srgbClr val="9EB6F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b="1">
                <a:solidFill>
                  <a:schemeClr val="lt1"/>
                </a:solidFill>
                <a:latin typeface="Century Gothic"/>
                <a:ea typeface="Century Gothic"/>
                <a:cs typeface="Century Gothic"/>
                <a:sym typeface="Century Gothic"/>
              </a:rPr>
              <a:t>Teach a younger sibling or relative </a:t>
            </a:r>
            <a:endParaRPr sz="1500">
              <a:solidFill>
                <a:schemeClr val="lt1"/>
              </a:solidFill>
              <a:latin typeface="Century Gothic"/>
              <a:ea typeface="Century Gothic"/>
              <a:cs typeface="Century Gothic"/>
              <a:sym typeface="Century Gothic"/>
            </a:endParaRPr>
          </a:p>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about how  </a:t>
            </a:r>
            <a:endParaRPr/>
          </a:p>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   VotesforSchools works!</a:t>
            </a:r>
            <a:endParaRPr sz="1500" b="1">
              <a:solidFill>
                <a:schemeClr val="lt1"/>
              </a:solidFill>
              <a:latin typeface="Century Gothic"/>
              <a:ea typeface="Century Gothic"/>
              <a:cs typeface="Century Gothic"/>
              <a:sym typeface="Century Gothic"/>
            </a:endParaRPr>
          </a:p>
        </p:txBody>
      </p:sp>
      <p:pic>
        <p:nvPicPr>
          <p:cNvPr id="261" name="Google Shape;261;p2" descr="Brainstorm Skill icon"/>
          <p:cNvPicPr preferRelativeResize="0"/>
          <p:nvPr/>
        </p:nvPicPr>
        <p:blipFill rotWithShape="1">
          <a:blip r:embed="rId3">
            <a:alphaModFix/>
          </a:blip>
          <a:srcRect/>
          <a:stretch/>
        </p:blipFill>
        <p:spPr>
          <a:xfrm>
            <a:off x="3221974" y="4803678"/>
            <a:ext cx="683005" cy="683005"/>
          </a:xfrm>
          <a:prstGeom prst="rect">
            <a:avLst/>
          </a:prstGeom>
          <a:noFill/>
          <a:ln>
            <a:noFill/>
          </a:ln>
        </p:spPr>
      </p:pic>
      <p:pic>
        <p:nvPicPr>
          <p:cNvPr id="262" name="Google Shape;262;p2" descr="Thinking Bubble icon"/>
          <p:cNvPicPr preferRelativeResize="0"/>
          <p:nvPr/>
        </p:nvPicPr>
        <p:blipFill rotWithShape="1">
          <a:blip r:embed="rId4">
            <a:alphaModFix/>
          </a:blip>
          <a:srcRect/>
          <a:stretch/>
        </p:blipFill>
        <p:spPr>
          <a:xfrm>
            <a:off x="6116661" y="4734408"/>
            <a:ext cx="683005" cy="683005"/>
          </a:xfrm>
          <a:prstGeom prst="rect">
            <a:avLst/>
          </a:prstGeom>
          <a:noFill/>
          <a:ln>
            <a:noFill/>
          </a:ln>
        </p:spPr>
      </p:pic>
      <p:pic>
        <p:nvPicPr>
          <p:cNvPr id="263" name="Google Shape;263;p2" descr="Video Conference icon"/>
          <p:cNvPicPr preferRelativeResize="0"/>
          <p:nvPr/>
        </p:nvPicPr>
        <p:blipFill rotWithShape="1">
          <a:blip r:embed="rId5">
            <a:alphaModFix/>
          </a:blip>
          <a:srcRect/>
          <a:stretch/>
        </p:blipFill>
        <p:spPr>
          <a:xfrm>
            <a:off x="349098" y="4723616"/>
            <a:ext cx="683005" cy="683005"/>
          </a:xfrm>
          <a:prstGeom prst="rect">
            <a:avLst/>
          </a:prstGeom>
          <a:noFill/>
          <a:ln>
            <a:noFill/>
          </a:ln>
        </p:spPr>
      </p:pic>
      <p:sp>
        <p:nvSpPr>
          <p:cNvPr id="264" name="Google Shape;264;p2"/>
          <p:cNvSpPr/>
          <p:nvPr/>
        </p:nvSpPr>
        <p:spPr>
          <a:xfrm>
            <a:off x="6071193" y="5619570"/>
            <a:ext cx="2727728" cy="946573"/>
          </a:xfrm>
          <a:prstGeom prst="roundRect">
            <a:avLst>
              <a:gd name="adj" fmla="val 16667"/>
            </a:avLst>
          </a:prstGeom>
          <a:solidFill>
            <a:schemeClr val="accent2"/>
          </a:solidFill>
          <a:ln w="28575" cap="flat" cmpd="sng">
            <a:solidFill>
              <a:srgbClr val="F4879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00" b="1">
                <a:solidFill>
                  <a:schemeClr val="dk1"/>
                </a:solidFill>
                <a:latin typeface="Century Gothic"/>
                <a:ea typeface="Century Gothic"/>
                <a:cs typeface="Century Gothic"/>
                <a:sym typeface="Century Gothic"/>
              </a:rPr>
              <a:t>Don’t forget to vote…</a:t>
            </a:r>
            <a:endParaRPr/>
          </a:p>
          <a:p>
            <a:pPr marL="0" marR="0" lvl="0" indent="0" algn="ctr" rtl="0">
              <a:spcBef>
                <a:spcPts val="0"/>
              </a:spcBef>
              <a:spcAft>
                <a:spcPts val="0"/>
              </a:spcAft>
              <a:buNone/>
            </a:pPr>
            <a:r>
              <a:rPr lang="en-GB" sz="1300">
                <a:solidFill>
                  <a:schemeClr val="dk1"/>
                </a:solidFill>
                <a:latin typeface="Century Gothic"/>
                <a:ea typeface="Century Gothic"/>
                <a:cs typeface="Century Gothic"/>
                <a:sym typeface="Century Gothic"/>
              </a:rPr>
              <a:t>You can find the link to do this on the final slide. Get your whole household involved!</a:t>
            </a:r>
            <a:endParaRPr/>
          </a:p>
        </p:txBody>
      </p:sp>
      <p:sp>
        <p:nvSpPr>
          <p:cNvPr id="265" name="Google Shape;265;p2"/>
          <p:cNvSpPr/>
          <p:nvPr/>
        </p:nvSpPr>
        <p:spPr>
          <a:xfrm>
            <a:off x="243628" y="218399"/>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625"/>
              <a:buFont typeface="Century Gothic"/>
              <a:buNone/>
            </a:pPr>
            <a:r>
              <a:rPr lang="en-GB" sz="2500" b="1">
                <a:solidFill>
                  <a:schemeClr val="lt1"/>
                </a:solidFill>
                <a:latin typeface="Century Gothic"/>
                <a:ea typeface="Century Gothic"/>
                <a:cs typeface="Century Gothic"/>
                <a:sym typeface="Century Gothic"/>
              </a:rPr>
              <a:t>How to use this lesson…</a:t>
            </a:r>
            <a:endParaRPr sz="2500" b="1">
              <a:solidFill>
                <a:schemeClr val="lt1"/>
              </a:solidFill>
              <a:latin typeface="Century Gothic"/>
              <a:ea typeface="Century Gothic"/>
              <a:cs typeface="Century Gothic"/>
              <a:sym typeface="Century Gothic"/>
            </a:endParaRPr>
          </a:p>
        </p:txBody>
      </p:sp>
      <p:sp>
        <p:nvSpPr>
          <p:cNvPr id="266" name="Google Shape;266;p2"/>
          <p:cNvSpPr/>
          <p:nvPr/>
        </p:nvSpPr>
        <p:spPr>
          <a:xfrm>
            <a:off x="643807" y="1349343"/>
            <a:ext cx="2304188" cy="1287817"/>
          </a:xfrm>
          <a:prstGeom prst="roundRect">
            <a:avLst>
              <a:gd name="adj" fmla="val 16667"/>
            </a:avLst>
          </a:prstGeom>
          <a:solidFill>
            <a:srgbClr val="F8DEE0"/>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b="1">
                <a:solidFill>
                  <a:schemeClr val="lt1"/>
                </a:solidFill>
                <a:latin typeface="Century Gothic"/>
                <a:ea typeface="Century Gothic"/>
                <a:cs typeface="Century Gothic"/>
                <a:sym typeface="Century Gothic"/>
              </a:rPr>
              <a:t>Find this button </a:t>
            </a:r>
            <a:r>
              <a:rPr lang="en-GB" sz="1500">
                <a:solidFill>
                  <a:schemeClr val="lt1"/>
                </a:solidFill>
                <a:latin typeface="Century Gothic"/>
                <a:ea typeface="Century Gothic"/>
                <a:cs typeface="Century Gothic"/>
                <a:sym typeface="Century Gothic"/>
              </a:rPr>
              <a:t>in the bottom right of you screen to </a:t>
            </a:r>
            <a:r>
              <a:rPr lang="en-GB" sz="1500" b="1">
                <a:solidFill>
                  <a:schemeClr val="lt1"/>
                </a:solidFill>
                <a:latin typeface="Century Gothic"/>
                <a:ea typeface="Century Gothic"/>
                <a:cs typeface="Century Gothic"/>
                <a:sym typeface="Century Gothic"/>
              </a:rPr>
              <a:t>start your lesson.</a:t>
            </a:r>
            <a:endParaRPr/>
          </a:p>
        </p:txBody>
      </p:sp>
      <p:sp>
        <p:nvSpPr>
          <p:cNvPr id="267" name="Google Shape;267;p2"/>
          <p:cNvSpPr/>
          <p:nvPr/>
        </p:nvSpPr>
        <p:spPr>
          <a:xfrm>
            <a:off x="3563476" y="1349344"/>
            <a:ext cx="2304189" cy="1287816"/>
          </a:xfrm>
          <a:prstGeom prst="roundRect">
            <a:avLst>
              <a:gd name="adj" fmla="val 16667"/>
            </a:avLst>
          </a:prstGeom>
          <a:solidFill>
            <a:srgbClr val="F2BEC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Use the </a:t>
            </a:r>
            <a:r>
              <a:rPr lang="en-GB" sz="1500" b="1">
                <a:solidFill>
                  <a:schemeClr val="lt1"/>
                </a:solidFill>
                <a:latin typeface="Century Gothic"/>
                <a:ea typeface="Century Gothic"/>
                <a:cs typeface="Century Gothic"/>
                <a:sym typeface="Century Gothic"/>
              </a:rPr>
              <a:t>arrow keys </a:t>
            </a:r>
            <a:r>
              <a:rPr lang="en-GB" sz="1500">
                <a:solidFill>
                  <a:schemeClr val="lt1"/>
                </a:solidFill>
                <a:latin typeface="Century Gothic"/>
                <a:ea typeface="Century Gothic"/>
                <a:cs typeface="Century Gothic"/>
                <a:sym typeface="Century Gothic"/>
              </a:rPr>
              <a:t>to </a:t>
            </a:r>
            <a:r>
              <a:rPr lang="en-GB" sz="1500" b="1">
                <a:solidFill>
                  <a:schemeClr val="lt1"/>
                </a:solidFill>
                <a:latin typeface="Century Gothic"/>
                <a:ea typeface="Century Gothic"/>
                <a:cs typeface="Century Gothic"/>
                <a:sym typeface="Century Gothic"/>
              </a:rPr>
              <a:t>go forwards and backwards </a:t>
            </a:r>
            <a:r>
              <a:rPr lang="en-GB" sz="1500">
                <a:solidFill>
                  <a:schemeClr val="lt1"/>
                </a:solidFill>
                <a:latin typeface="Century Gothic"/>
                <a:ea typeface="Century Gothic"/>
                <a:cs typeface="Century Gothic"/>
                <a:sym typeface="Century Gothic"/>
              </a:rPr>
              <a:t>through your lesson.</a:t>
            </a:r>
            <a:endParaRPr sz="1500">
              <a:solidFill>
                <a:schemeClr val="lt1"/>
              </a:solidFill>
              <a:highlight>
                <a:srgbClr val="FFFF00"/>
              </a:highlight>
              <a:latin typeface="Century Gothic"/>
              <a:ea typeface="Century Gothic"/>
              <a:cs typeface="Century Gothic"/>
              <a:sym typeface="Century Gothic"/>
            </a:endParaRPr>
          </a:p>
        </p:txBody>
      </p:sp>
      <p:sp>
        <p:nvSpPr>
          <p:cNvPr id="268" name="Google Shape;268;p2"/>
          <p:cNvSpPr/>
          <p:nvPr/>
        </p:nvSpPr>
        <p:spPr>
          <a:xfrm>
            <a:off x="6388652" y="1343586"/>
            <a:ext cx="2304189" cy="1300850"/>
          </a:xfrm>
          <a:prstGeom prst="roundRect">
            <a:avLst>
              <a:gd name="adj" fmla="val 16667"/>
            </a:avLst>
          </a:prstGeom>
          <a:solidFill>
            <a:srgbClr val="EB9FA4"/>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To go back to your normal screen</a:t>
            </a:r>
            <a:r>
              <a:rPr lang="en-GB" sz="1500" b="1">
                <a:solidFill>
                  <a:schemeClr val="lt1"/>
                </a:solidFill>
                <a:latin typeface="Century Gothic"/>
                <a:ea typeface="Century Gothic"/>
                <a:cs typeface="Century Gothic"/>
                <a:sym typeface="Century Gothic"/>
              </a:rPr>
              <a:t>, press the esc key</a:t>
            </a:r>
            <a:r>
              <a:rPr lang="en-GB" sz="1500">
                <a:solidFill>
                  <a:schemeClr val="lt1"/>
                </a:solidFill>
                <a:latin typeface="Century Gothic"/>
                <a:ea typeface="Century Gothic"/>
                <a:cs typeface="Century Gothic"/>
                <a:sym typeface="Century Gothic"/>
              </a:rPr>
              <a:t> on your keyboard.</a:t>
            </a:r>
            <a:endParaRPr/>
          </a:p>
        </p:txBody>
      </p:sp>
      <p:sp>
        <p:nvSpPr>
          <p:cNvPr id="269" name="Google Shape;269;p2"/>
          <p:cNvSpPr/>
          <p:nvPr/>
        </p:nvSpPr>
        <p:spPr>
          <a:xfrm>
            <a:off x="349097" y="733412"/>
            <a:ext cx="8343743" cy="419012"/>
          </a:xfrm>
          <a:prstGeom prst="roundRect">
            <a:avLst>
              <a:gd name="adj" fmla="val 16667"/>
            </a:avLst>
          </a:prstGeom>
          <a:solidFill>
            <a:schemeClr val="accent3"/>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b="1">
                <a:solidFill>
                  <a:schemeClr val="lt1"/>
                </a:solidFill>
                <a:latin typeface="Century Gothic"/>
                <a:ea typeface="Century Gothic"/>
                <a:cs typeface="Century Gothic"/>
                <a:sym typeface="Century Gothic"/>
              </a:rPr>
              <a:t>Use these buttons </a:t>
            </a:r>
            <a:r>
              <a:rPr lang="en-GB" sz="1500">
                <a:solidFill>
                  <a:schemeClr val="lt1"/>
                </a:solidFill>
                <a:latin typeface="Century Gothic"/>
                <a:ea typeface="Century Gothic"/>
                <a:cs typeface="Century Gothic"/>
                <a:sym typeface="Century Gothic"/>
              </a:rPr>
              <a:t>to get the most out of your lesson.</a:t>
            </a:r>
            <a:endParaRPr/>
          </a:p>
        </p:txBody>
      </p:sp>
      <p:sp>
        <p:nvSpPr>
          <p:cNvPr id="270" name="Google Shape;270;p2"/>
          <p:cNvSpPr/>
          <p:nvPr/>
        </p:nvSpPr>
        <p:spPr>
          <a:xfrm>
            <a:off x="374497" y="2307518"/>
            <a:ext cx="517906" cy="288286"/>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271" name="Google Shape;271;p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6183639" y="2346600"/>
            <a:ext cx="507373" cy="385298"/>
          </a:xfrm>
          <a:prstGeom prst="roundRect">
            <a:avLst>
              <a:gd name="adj" fmla="val 16667"/>
            </a:avLst>
          </a:prstGeom>
          <a:noFill/>
          <a:ln>
            <a:noFill/>
          </a:ln>
        </p:spPr>
      </p:pic>
      <p:pic>
        <p:nvPicPr>
          <p:cNvPr id="272" name="Google Shape;272;p2" descr="Projector screen"/>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410903" y="2214948"/>
            <a:ext cx="558801" cy="558801"/>
          </a:xfrm>
          <a:prstGeom prst="rect">
            <a:avLst/>
          </a:prstGeom>
          <a:noFill/>
          <a:ln>
            <a:noFill/>
          </a:ln>
        </p:spPr>
      </p:pic>
      <p:sp>
        <p:nvSpPr>
          <p:cNvPr id="273" name="Google Shape;273;p2"/>
          <p:cNvSpPr txBox="1"/>
          <p:nvPr/>
        </p:nvSpPr>
        <p:spPr>
          <a:xfrm>
            <a:off x="537839" y="2243867"/>
            <a:ext cx="34523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7F7F7F"/>
                </a:solidFill>
                <a:latin typeface="Century Gothic"/>
                <a:ea typeface="Century Gothic"/>
                <a:cs typeface="Century Gothic"/>
                <a:sym typeface="Century Gothic"/>
              </a:rPr>
              <a:t>–</a:t>
            </a:r>
            <a:endParaRPr/>
          </a:p>
        </p:txBody>
      </p:sp>
      <p:sp>
        <p:nvSpPr>
          <p:cNvPr id="274" name="Google Shape;274;p2"/>
          <p:cNvSpPr/>
          <p:nvPr/>
        </p:nvSpPr>
        <p:spPr>
          <a:xfrm>
            <a:off x="3468982" y="2154139"/>
            <a:ext cx="251927" cy="270587"/>
          </a:xfrm>
          <a:prstGeom prst="roundRect">
            <a:avLst>
              <a:gd name="adj" fmla="val 16667"/>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grpSp>
        <p:nvGrpSpPr>
          <p:cNvPr id="275" name="Google Shape;275;p2"/>
          <p:cNvGrpSpPr/>
          <p:nvPr/>
        </p:nvGrpSpPr>
        <p:grpSpPr>
          <a:xfrm>
            <a:off x="3068606" y="2097469"/>
            <a:ext cx="1066478" cy="708383"/>
            <a:chOff x="-3863328" y="3072680"/>
            <a:chExt cx="2132955" cy="1420023"/>
          </a:xfrm>
        </p:grpSpPr>
        <p:sp>
          <p:nvSpPr>
            <p:cNvPr id="276" name="Google Shape;276;p2"/>
            <p:cNvSpPr/>
            <p:nvPr/>
          </p:nvSpPr>
          <p:spPr>
            <a:xfrm>
              <a:off x="-2373517" y="3845892"/>
              <a:ext cx="547757" cy="528431"/>
            </a:xfrm>
            <a:prstGeom prst="roundRect">
              <a:avLst>
                <a:gd name="adj" fmla="val 16667"/>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7" name="Google Shape;277;p2"/>
            <p:cNvSpPr/>
            <p:nvPr/>
          </p:nvSpPr>
          <p:spPr>
            <a:xfrm>
              <a:off x="-3053007" y="3842297"/>
              <a:ext cx="547757" cy="528431"/>
            </a:xfrm>
            <a:prstGeom prst="roundRect">
              <a:avLst>
                <a:gd name="adj" fmla="val 16667"/>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8" name="Google Shape;278;p2"/>
            <p:cNvSpPr/>
            <p:nvPr/>
          </p:nvSpPr>
          <p:spPr>
            <a:xfrm>
              <a:off x="-3714265" y="3830317"/>
              <a:ext cx="547757" cy="528431"/>
            </a:xfrm>
            <a:prstGeom prst="roundRect">
              <a:avLst>
                <a:gd name="adj" fmla="val 16667"/>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9" name="Google Shape;279;p2"/>
            <p:cNvSpPr/>
            <p:nvPr/>
          </p:nvSpPr>
          <p:spPr>
            <a:xfrm>
              <a:off x="-3054679" y="3167485"/>
              <a:ext cx="547757" cy="528431"/>
            </a:xfrm>
            <a:prstGeom prst="roundRect">
              <a:avLst>
                <a:gd name="adj" fmla="val 16667"/>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280" name="Google Shape;280;p2" descr="Image result for arrow keys"/>
            <p:cNvPicPr preferRelativeResize="0"/>
            <p:nvPr/>
          </p:nvPicPr>
          <p:blipFill rotWithShape="1">
            <a:blip r:embed="rId8"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3863328" y="3072680"/>
              <a:ext cx="2132955" cy="1420023"/>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3" descr="Home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838286" y="404070"/>
            <a:ext cx="914400" cy="914400"/>
          </a:xfrm>
          <a:prstGeom prst="rect">
            <a:avLst/>
          </a:prstGeom>
          <a:noFill/>
          <a:ln>
            <a:noFill/>
          </a:ln>
        </p:spPr>
      </p:pic>
      <p:pic>
        <p:nvPicPr>
          <p:cNvPr id="287" name="Google Shape;287;p3" descr="Group succes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189873" y="4276221"/>
            <a:ext cx="1077406" cy="1077406"/>
          </a:xfrm>
          <a:prstGeom prst="rect">
            <a:avLst/>
          </a:prstGeom>
          <a:noFill/>
          <a:ln>
            <a:noFill/>
          </a:ln>
        </p:spPr>
      </p:pic>
      <p:graphicFrame>
        <p:nvGraphicFramePr>
          <p:cNvPr id="288" name="Google Shape;288;p3"/>
          <p:cNvGraphicFramePr/>
          <p:nvPr>
            <p:extLst>
              <p:ext uri="{D42A27DB-BD31-4B8C-83A1-F6EECF244321}">
                <p14:modId xmlns:p14="http://schemas.microsoft.com/office/powerpoint/2010/main" val="3291105321"/>
              </p:ext>
            </p:extLst>
          </p:nvPr>
        </p:nvGraphicFramePr>
        <p:xfrm>
          <a:off x="2647690" y="1102371"/>
          <a:ext cx="4402375" cy="2989696"/>
        </p:xfrm>
        <a:graphic>
          <a:graphicData uri="http://schemas.openxmlformats.org/drawingml/2006/chart">
            <c:chart xmlns:c="http://schemas.openxmlformats.org/drawingml/2006/chart" xmlns:r="http://schemas.openxmlformats.org/officeDocument/2006/relationships" r:id="rId5"/>
          </a:graphicData>
        </a:graphic>
      </p:graphicFrame>
      <p:pic>
        <p:nvPicPr>
          <p:cNvPr id="289" name="Google Shape;289;p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sp>
        <p:nvSpPr>
          <p:cNvPr id="290" name="Google Shape;290;p3"/>
          <p:cNvSpPr txBox="1"/>
          <p:nvPr/>
        </p:nvSpPr>
        <p:spPr>
          <a:xfrm>
            <a:off x="720289" y="274637"/>
            <a:ext cx="7387389" cy="937289"/>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lt1"/>
              </a:buClr>
              <a:buSzPts val="2730"/>
              <a:buFont typeface="Century Gothic"/>
              <a:buNone/>
            </a:pPr>
            <a:r>
              <a:rPr lang="en-GB" sz="2730" b="1">
                <a:solidFill>
                  <a:schemeClr val="lt1"/>
                </a:solidFill>
                <a:latin typeface="Century Gothic"/>
                <a:ea typeface="Century Gothic"/>
                <a:cs typeface="Century Gothic"/>
                <a:sym typeface="Century Gothic"/>
              </a:rPr>
              <a:t>Feedback: “Do we appreciate uniqueness?”</a:t>
            </a:r>
            <a:endParaRPr/>
          </a:p>
        </p:txBody>
      </p:sp>
      <p:pic>
        <p:nvPicPr>
          <p:cNvPr id="291" name="Google Shape;291;p3"/>
          <p:cNvPicPr preferRelativeResize="0"/>
          <p:nvPr/>
        </p:nvPicPr>
        <p:blipFill rotWithShape="1">
          <a:blip r:embed="rId7">
            <a:alphaModFix/>
          </a:blip>
          <a:srcRect/>
          <a:stretch/>
        </p:blipFill>
        <p:spPr>
          <a:xfrm>
            <a:off x="5087614" y="3628538"/>
            <a:ext cx="861817" cy="546278"/>
          </a:xfrm>
          <a:prstGeom prst="rect">
            <a:avLst/>
          </a:prstGeom>
          <a:solidFill>
            <a:srgbClr val="EF3340"/>
          </a:solidFill>
          <a:ln>
            <a:noFill/>
          </a:ln>
        </p:spPr>
      </p:pic>
      <p:pic>
        <p:nvPicPr>
          <p:cNvPr id="292" name="Google Shape;292;p3"/>
          <p:cNvPicPr preferRelativeResize="0"/>
          <p:nvPr/>
        </p:nvPicPr>
        <p:blipFill rotWithShape="1">
          <a:blip r:embed="rId8">
            <a:alphaModFix/>
          </a:blip>
          <a:srcRect/>
          <a:stretch/>
        </p:blipFill>
        <p:spPr>
          <a:xfrm>
            <a:off x="3014744" y="3628538"/>
            <a:ext cx="976819" cy="499901"/>
          </a:xfrm>
          <a:prstGeom prst="rect">
            <a:avLst/>
          </a:prstGeom>
          <a:noFill/>
          <a:ln>
            <a:noFill/>
          </a:ln>
        </p:spPr>
      </p:pic>
      <p:sp>
        <p:nvSpPr>
          <p:cNvPr id="293" name="Google Shape;293;p3"/>
          <p:cNvSpPr txBox="1"/>
          <p:nvPr/>
        </p:nvSpPr>
        <p:spPr>
          <a:xfrm>
            <a:off x="5176933" y="4099907"/>
            <a:ext cx="8370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entury Gothic"/>
                <a:ea typeface="Century Gothic"/>
                <a:cs typeface="Century Gothic"/>
                <a:sym typeface="Century Gothic"/>
              </a:rPr>
              <a:t>17.1%</a:t>
            </a:r>
            <a:endParaRPr/>
          </a:p>
        </p:txBody>
      </p:sp>
      <p:sp>
        <p:nvSpPr>
          <p:cNvPr id="294" name="Google Shape;294;p3"/>
          <p:cNvSpPr txBox="1"/>
          <p:nvPr/>
        </p:nvSpPr>
        <p:spPr>
          <a:xfrm>
            <a:off x="3039634" y="4082386"/>
            <a:ext cx="8370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entury Gothic"/>
                <a:ea typeface="Century Gothic"/>
                <a:cs typeface="Century Gothic"/>
                <a:sym typeface="Century Gothic"/>
              </a:rPr>
              <a:t>82.9%</a:t>
            </a:r>
            <a:endParaRPr/>
          </a:p>
        </p:txBody>
      </p:sp>
      <p:sp>
        <p:nvSpPr>
          <p:cNvPr id="295" name="Google Shape;295;p3"/>
          <p:cNvSpPr/>
          <p:nvPr/>
        </p:nvSpPr>
        <p:spPr>
          <a:xfrm>
            <a:off x="6038750" y="1211926"/>
            <a:ext cx="2813033" cy="3167117"/>
          </a:xfrm>
          <a:prstGeom prst="wedgeRoundRectCallout">
            <a:avLst>
              <a:gd name="adj1" fmla="val -68432"/>
              <a:gd name="adj2" fmla="val -34203"/>
              <a:gd name="adj3" fmla="val 16667"/>
            </a:avLst>
          </a:prstGeom>
          <a:solidFill>
            <a:schemeClr val="dk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lt1"/>
                </a:solidFill>
                <a:latin typeface="Century Gothic"/>
                <a:ea typeface="Century Gothic"/>
                <a:cs typeface="Century Gothic"/>
                <a:sym typeface="Century Gothic"/>
              </a:rPr>
              <a:t>“I voted no because there are so many people that look different or look unique, and quite a large amount of people in the world will say those people look weird or ugly or different which, if you think about it, [is] extremely rude to those who are being called that.”</a:t>
            </a:r>
            <a:endParaRPr/>
          </a:p>
          <a:p>
            <a:pPr marL="0" marR="0" lvl="0" indent="0" algn="ctr" rtl="0">
              <a:spcBef>
                <a:spcPts val="0"/>
              </a:spcBef>
              <a:spcAft>
                <a:spcPts val="0"/>
              </a:spcAft>
              <a:buNone/>
            </a:pPr>
            <a:r>
              <a:rPr lang="en-GB" sz="1400">
                <a:solidFill>
                  <a:schemeClr val="lt1"/>
                </a:solidFill>
                <a:latin typeface="Century Gothic"/>
                <a:ea typeface="Century Gothic"/>
                <a:cs typeface="Century Gothic"/>
                <a:sym typeface="Century Gothic"/>
              </a:rPr>
              <a:t>Royal Alexandra &amp; Albert School</a:t>
            </a:r>
            <a:endParaRPr/>
          </a:p>
        </p:txBody>
      </p:sp>
      <p:sp>
        <p:nvSpPr>
          <p:cNvPr id="296" name="Google Shape;296;p3"/>
          <p:cNvSpPr/>
          <p:nvPr/>
        </p:nvSpPr>
        <p:spPr>
          <a:xfrm>
            <a:off x="280585" y="1104778"/>
            <a:ext cx="2474490" cy="2262252"/>
          </a:xfrm>
          <a:prstGeom prst="wedgeRoundRectCallout">
            <a:avLst>
              <a:gd name="adj1" fmla="val 65407"/>
              <a:gd name="adj2" fmla="val -4296"/>
              <a:gd name="adj3" fmla="val 16667"/>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lt1"/>
                </a:solidFill>
                <a:latin typeface="Century Gothic"/>
                <a:ea typeface="Century Gothic"/>
                <a:cs typeface="Century Gothic"/>
                <a:sym typeface="Century Gothic"/>
              </a:rPr>
              <a:t>“I voted yes because when you understand how important uniqueness is, it will help end discrimination and to celebrate uniqueness around the world.”</a:t>
            </a:r>
            <a:endParaRPr/>
          </a:p>
          <a:p>
            <a:pPr marL="0" marR="0" lvl="0" indent="0" algn="ctr" rtl="0">
              <a:spcBef>
                <a:spcPts val="0"/>
              </a:spcBef>
              <a:spcAft>
                <a:spcPts val="0"/>
              </a:spcAft>
              <a:buNone/>
            </a:pPr>
            <a:r>
              <a:rPr lang="en-GB" sz="1400">
                <a:solidFill>
                  <a:schemeClr val="lt1"/>
                </a:solidFill>
                <a:latin typeface="Century Gothic"/>
                <a:ea typeface="Century Gothic"/>
                <a:cs typeface="Century Gothic"/>
                <a:sym typeface="Century Gothic"/>
              </a:rPr>
              <a:t>Stanhope Primary School</a:t>
            </a:r>
            <a:endParaRPr/>
          </a:p>
        </p:txBody>
      </p:sp>
      <p:sp>
        <p:nvSpPr>
          <p:cNvPr id="297" name="Google Shape;297;p3"/>
          <p:cNvSpPr/>
          <p:nvPr/>
        </p:nvSpPr>
        <p:spPr>
          <a:xfrm>
            <a:off x="283272" y="5070764"/>
            <a:ext cx="8568511" cy="1427910"/>
          </a:xfrm>
          <a:prstGeom prst="wedgeRoundRectCallout">
            <a:avLst>
              <a:gd name="adj1" fmla="val -8348"/>
              <a:gd name="adj2" fmla="val -78597"/>
              <a:gd name="adj3" fmla="val 16667"/>
            </a:avLst>
          </a:prstGeom>
          <a:solidFill>
            <a:schemeClr val="dk1"/>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lt1"/>
                </a:solidFill>
                <a:latin typeface="Century Gothic"/>
                <a:ea typeface="Century Gothic"/>
                <a:cs typeface="Century Gothic"/>
                <a:sym typeface="Century Gothic"/>
              </a:rPr>
              <a:t>“I put yes as my own answer, because I am a person who is against discrimination… However, if this question was directly asking about the whole world I would say no, especially with the Black Lives Matter protest, it seems that most people have no respect for others who are a different colour, religion, gender and even from a different country from them.  Uniqueness is a special thing God has given to us and it should be appreciated more.”</a:t>
            </a:r>
            <a:endParaRPr/>
          </a:p>
          <a:p>
            <a:pPr marL="0" marR="0" lvl="0" indent="0" algn="ctr" rtl="0">
              <a:spcBef>
                <a:spcPts val="0"/>
              </a:spcBef>
              <a:spcAft>
                <a:spcPts val="0"/>
              </a:spcAft>
              <a:buNone/>
            </a:pPr>
            <a:r>
              <a:rPr lang="en-GB" sz="1400">
                <a:solidFill>
                  <a:schemeClr val="lt1"/>
                </a:solidFill>
                <a:latin typeface="Century Gothic"/>
                <a:ea typeface="Century Gothic"/>
                <a:cs typeface="Century Gothic"/>
                <a:sym typeface="Century Gothic"/>
              </a:rPr>
              <a:t>Eastbury Primary School</a:t>
            </a:r>
            <a:endParaRPr/>
          </a:p>
        </p:txBody>
      </p:sp>
      <p:sp>
        <p:nvSpPr>
          <p:cNvPr id="298" name="Google Shape;298;p3"/>
          <p:cNvSpPr/>
          <p:nvPr/>
        </p:nvSpPr>
        <p:spPr>
          <a:xfrm>
            <a:off x="292217" y="3490970"/>
            <a:ext cx="1949886" cy="1292817"/>
          </a:xfrm>
          <a:prstGeom prst="wedgeRoundRectCallout">
            <a:avLst>
              <a:gd name="adj1" fmla="val 65304"/>
              <a:gd name="adj2" fmla="val -37942"/>
              <a:gd name="adj3" fmla="val 16667"/>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lt1"/>
                </a:solidFill>
                <a:latin typeface="Century Gothic"/>
                <a:ea typeface="Century Gothic"/>
                <a:cs typeface="Century Gothic"/>
                <a:sym typeface="Century Gothic"/>
              </a:rPr>
              <a:t>“Nobody is mean or teases me and I have two dads.”</a:t>
            </a:r>
            <a:endParaRPr/>
          </a:p>
          <a:p>
            <a:pPr marL="0" marR="0" lvl="0" indent="0" algn="ctr" rtl="0">
              <a:spcBef>
                <a:spcPts val="0"/>
              </a:spcBef>
              <a:spcAft>
                <a:spcPts val="0"/>
              </a:spcAft>
              <a:buNone/>
            </a:pPr>
            <a:r>
              <a:rPr lang="en-GB" sz="1400">
                <a:solidFill>
                  <a:schemeClr val="lt1"/>
                </a:solidFill>
                <a:latin typeface="Century Gothic"/>
                <a:ea typeface="Century Gothic"/>
                <a:cs typeface="Century Gothic"/>
                <a:sym typeface="Century Gothic"/>
              </a:rPr>
              <a:t>Childwall CofE School</a:t>
            </a:r>
            <a:endParaRPr/>
          </a:p>
        </p:txBody>
      </p:sp>
      <p:pic>
        <p:nvPicPr>
          <p:cNvPr id="299" name="Google Shape;299;p3"/>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a:off x="8135356" y="256364"/>
            <a:ext cx="781954" cy="83702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graphicFrame>
        <p:nvGraphicFramePr>
          <p:cNvPr id="304" name="Google Shape;304;p4"/>
          <p:cNvGraphicFramePr/>
          <p:nvPr>
            <p:extLst>
              <p:ext uri="{D42A27DB-BD31-4B8C-83A1-F6EECF244321}">
                <p14:modId xmlns:p14="http://schemas.microsoft.com/office/powerpoint/2010/main" val="1419210976"/>
              </p:ext>
            </p:extLst>
          </p:nvPr>
        </p:nvGraphicFramePr>
        <p:xfrm>
          <a:off x="137724" y="839785"/>
          <a:ext cx="3966800" cy="2737629"/>
        </p:xfrm>
        <a:graphic>
          <a:graphicData uri="http://schemas.openxmlformats.org/drawingml/2006/chart">
            <c:chart xmlns:c="http://schemas.openxmlformats.org/drawingml/2006/chart" xmlns:r="http://schemas.openxmlformats.org/officeDocument/2006/relationships" r:id="rId3"/>
          </a:graphicData>
        </a:graphic>
      </p:graphicFrame>
      <p:pic>
        <p:nvPicPr>
          <p:cNvPr id="305" name="Google Shape;305;p4"/>
          <p:cNvPicPr preferRelativeResize="0"/>
          <p:nvPr/>
        </p:nvPicPr>
        <p:blipFill rotWithShape="1">
          <a:blip r:embed="rId4">
            <a:alphaModFix/>
          </a:blip>
          <a:srcRect/>
          <a:stretch/>
        </p:blipFill>
        <p:spPr>
          <a:xfrm>
            <a:off x="2915023" y="1211926"/>
            <a:ext cx="861817" cy="546278"/>
          </a:xfrm>
          <a:prstGeom prst="rect">
            <a:avLst/>
          </a:prstGeom>
          <a:solidFill>
            <a:srgbClr val="EF3340"/>
          </a:solidFill>
          <a:ln>
            <a:noFill/>
          </a:ln>
        </p:spPr>
      </p:pic>
      <p:sp>
        <p:nvSpPr>
          <p:cNvPr id="306" name="Google Shape;306;p4"/>
          <p:cNvSpPr txBox="1"/>
          <p:nvPr/>
        </p:nvSpPr>
        <p:spPr>
          <a:xfrm>
            <a:off x="3004342" y="1683295"/>
            <a:ext cx="8370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entury Gothic"/>
                <a:ea typeface="Century Gothic"/>
                <a:cs typeface="Century Gothic"/>
                <a:sym typeface="Century Gothic"/>
              </a:rPr>
              <a:t>17.1%</a:t>
            </a:r>
            <a:endParaRPr/>
          </a:p>
        </p:txBody>
      </p:sp>
      <p:pic>
        <p:nvPicPr>
          <p:cNvPr id="307" name="Google Shape;307;p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sp>
        <p:nvSpPr>
          <p:cNvPr id="308" name="Google Shape;308;p4"/>
          <p:cNvSpPr txBox="1"/>
          <p:nvPr/>
        </p:nvSpPr>
        <p:spPr>
          <a:xfrm>
            <a:off x="720289" y="274637"/>
            <a:ext cx="7387389" cy="937289"/>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lt1"/>
              </a:buClr>
              <a:buSzPts val="2730"/>
              <a:buFont typeface="Century Gothic"/>
              <a:buNone/>
            </a:pPr>
            <a:r>
              <a:rPr lang="en-GB" sz="2730" b="1">
                <a:solidFill>
                  <a:schemeClr val="lt1"/>
                </a:solidFill>
                <a:latin typeface="Century Gothic"/>
                <a:ea typeface="Century Gothic"/>
                <a:cs typeface="Century Gothic"/>
                <a:sym typeface="Century Gothic"/>
              </a:rPr>
              <a:t>Feedback: “Do we appreciate uniqueness?”</a:t>
            </a:r>
            <a:endParaRPr/>
          </a:p>
        </p:txBody>
      </p:sp>
      <p:pic>
        <p:nvPicPr>
          <p:cNvPr id="309" name="Google Shape;309;p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135356" y="256364"/>
            <a:ext cx="781954" cy="837021"/>
          </a:xfrm>
          <a:prstGeom prst="rect">
            <a:avLst/>
          </a:prstGeom>
          <a:noFill/>
          <a:ln>
            <a:noFill/>
          </a:ln>
        </p:spPr>
      </p:pic>
      <p:pic>
        <p:nvPicPr>
          <p:cNvPr id="310" name="Google Shape;310;p4"/>
          <p:cNvPicPr preferRelativeResize="0"/>
          <p:nvPr/>
        </p:nvPicPr>
        <p:blipFill rotWithShape="1">
          <a:blip r:embed="rId7">
            <a:clrChange>
              <a:clrFrom>
                <a:srgbClr val="FFFFFF"/>
              </a:clrFrom>
              <a:clrTo>
                <a:srgbClr val="FFFFFF">
                  <a:alpha val="0"/>
                </a:srgbClr>
              </a:clrTo>
            </a:clrChange>
            <a:alphaModFix/>
          </a:blip>
          <a:srcRect/>
          <a:stretch/>
        </p:blipFill>
        <p:spPr>
          <a:xfrm>
            <a:off x="319044" y="3021282"/>
            <a:ext cx="976819" cy="499901"/>
          </a:xfrm>
          <a:prstGeom prst="rect">
            <a:avLst/>
          </a:prstGeom>
          <a:noFill/>
          <a:ln>
            <a:noFill/>
          </a:ln>
        </p:spPr>
      </p:pic>
      <p:sp>
        <p:nvSpPr>
          <p:cNvPr id="311" name="Google Shape;311;p4"/>
          <p:cNvSpPr txBox="1"/>
          <p:nvPr/>
        </p:nvSpPr>
        <p:spPr>
          <a:xfrm>
            <a:off x="343934" y="3475130"/>
            <a:ext cx="8370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lt1"/>
                </a:solidFill>
                <a:latin typeface="Century Gothic"/>
                <a:ea typeface="Century Gothic"/>
                <a:cs typeface="Century Gothic"/>
                <a:sym typeface="Century Gothic"/>
              </a:rPr>
              <a:t>82.9%</a:t>
            </a:r>
            <a:endParaRPr/>
          </a:p>
        </p:txBody>
      </p:sp>
      <p:pic>
        <p:nvPicPr>
          <p:cNvPr id="312" name="Google Shape;312;p4" descr="Professor Jonathan Glazzard - Leeds Beckett University"/>
          <p:cNvPicPr preferRelativeResize="0"/>
          <p:nvPr/>
        </p:nvPicPr>
        <p:blipFill rotWithShape="1">
          <a:blip r:embed="rId8">
            <a:alphaModFix/>
          </a:blip>
          <a:srcRect/>
          <a:stretch/>
        </p:blipFill>
        <p:spPr>
          <a:xfrm>
            <a:off x="5318746" y="2949123"/>
            <a:ext cx="3660588" cy="3738659"/>
          </a:xfrm>
          <a:prstGeom prst="rect">
            <a:avLst/>
          </a:prstGeom>
          <a:noFill/>
          <a:ln>
            <a:noFill/>
          </a:ln>
        </p:spPr>
      </p:pic>
      <p:sp>
        <p:nvSpPr>
          <p:cNvPr id="313" name="Google Shape;313;p4"/>
          <p:cNvSpPr/>
          <p:nvPr/>
        </p:nvSpPr>
        <p:spPr>
          <a:xfrm>
            <a:off x="319044" y="3906982"/>
            <a:ext cx="4799221" cy="2676381"/>
          </a:xfrm>
          <a:prstGeom prst="wedgeRoundRectCallout">
            <a:avLst>
              <a:gd name="adj1" fmla="val 71240"/>
              <a:gd name="adj2" fmla="val -23439"/>
              <a:gd name="adj3" fmla="val 16667"/>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“It is fantastic that children and young people have such positive attitudes toward diversity. However, what is clear from the survey is that they understand that discrimination still exists. Schools play a critical role in helping children to understand that all people deserve to be treated with respect. It is essential that children learn that prejudice and discrimination are wrong.”</a:t>
            </a:r>
            <a:endParaRPr/>
          </a:p>
        </p:txBody>
      </p:sp>
      <p:sp>
        <p:nvSpPr>
          <p:cNvPr id="314" name="Google Shape;314;p4"/>
          <p:cNvSpPr/>
          <p:nvPr/>
        </p:nvSpPr>
        <p:spPr>
          <a:xfrm>
            <a:off x="3966376" y="1379048"/>
            <a:ext cx="4799222" cy="1517682"/>
          </a:xfrm>
          <a:prstGeom prst="roundRect">
            <a:avLst>
              <a:gd name="adj" fmla="val 16667"/>
            </a:avLst>
          </a:prstGeom>
          <a:solidFill>
            <a:srgbClr val="F8DEE0"/>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We shared what you had to say with </a:t>
            </a:r>
            <a:r>
              <a:rPr lang="en-GB" sz="1600" b="1">
                <a:solidFill>
                  <a:schemeClr val="lt1"/>
                </a:solidFill>
                <a:latin typeface="Century Gothic"/>
                <a:ea typeface="Century Gothic"/>
                <a:cs typeface="Century Gothic"/>
                <a:sym typeface="Century Gothic"/>
              </a:rPr>
              <a:t>Jonathan Glazzard, </a:t>
            </a:r>
            <a:r>
              <a:rPr lang="en-GB" sz="1600">
                <a:solidFill>
                  <a:schemeClr val="lt1"/>
                </a:solidFill>
                <a:latin typeface="Century Gothic"/>
                <a:ea typeface="Century Gothic"/>
                <a:cs typeface="Century Gothic"/>
                <a:sym typeface="Century Gothic"/>
              </a:rPr>
              <a:t>a </a:t>
            </a:r>
            <a:r>
              <a:rPr lang="en-GB" sz="1600" b="1">
                <a:solidFill>
                  <a:schemeClr val="lt1"/>
                </a:solidFill>
                <a:latin typeface="Century Gothic"/>
                <a:ea typeface="Century Gothic"/>
                <a:cs typeface="Century Gothic"/>
                <a:sym typeface="Century Gothic"/>
              </a:rPr>
              <a:t>professor of Inclusive Education </a:t>
            </a:r>
            <a:r>
              <a:rPr lang="en-GB" sz="1600">
                <a:solidFill>
                  <a:schemeClr val="lt1"/>
                </a:solidFill>
                <a:latin typeface="Century Gothic"/>
                <a:ea typeface="Century Gothic"/>
                <a:cs typeface="Century Gothic"/>
                <a:sym typeface="Century Gothic"/>
              </a:rPr>
              <a:t>at Carnegie School of Education who is </a:t>
            </a:r>
            <a:r>
              <a:rPr lang="en-GB" sz="1600" b="1">
                <a:solidFill>
                  <a:schemeClr val="lt1"/>
                </a:solidFill>
                <a:latin typeface="Century Gothic"/>
                <a:ea typeface="Century Gothic"/>
                <a:cs typeface="Century Gothic"/>
                <a:sym typeface="Century Gothic"/>
              </a:rPr>
              <a:t>passionate about improving young people’s mental health. </a:t>
            </a:r>
            <a:r>
              <a:rPr lang="en-GB" sz="1600">
                <a:solidFill>
                  <a:schemeClr val="lt1"/>
                </a:solidFill>
                <a:latin typeface="Century Gothic"/>
                <a:ea typeface="Century Gothic"/>
                <a:cs typeface="Century Gothic"/>
                <a:sym typeface="Century Gothic"/>
              </a:rPr>
              <a:t>Here’s what he said:</a:t>
            </a:r>
            <a:endParaRPr/>
          </a:p>
        </p:txBody>
      </p:sp>
      <p:pic>
        <p:nvPicPr>
          <p:cNvPr id="315" name="Google Shape;315;p4" descr="Rainbow"/>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a:off x="3078129" y="2997816"/>
            <a:ext cx="1039410" cy="103941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pic>
        <p:nvPicPr>
          <p:cNvPr id="321" name="Google Shape;321;p5" descr="Luka Romero."/>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978207" y="4868124"/>
            <a:ext cx="1933140" cy="1224000"/>
          </a:xfrm>
          <a:prstGeom prst="rect">
            <a:avLst/>
          </a:prstGeom>
          <a:noFill/>
          <a:ln>
            <a:noFill/>
          </a:ln>
        </p:spPr>
      </p:pic>
      <p:pic>
        <p:nvPicPr>
          <p:cNvPr id="322" name="Google Shape;322;p5" descr="crash-bandicoot-mask."/>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990298" y="2168937"/>
            <a:ext cx="1921049" cy="1224000"/>
          </a:xfrm>
          <a:prstGeom prst="rect">
            <a:avLst/>
          </a:prstGeom>
          <a:noFill/>
          <a:ln>
            <a:noFill/>
          </a:ln>
        </p:spPr>
      </p:pic>
      <p:pic>
        <p:nvPicPr>
          <p:cNvPr id="323" name="Google Shape;323;p5"/>
          <p:cNvPicPr preferRelativeResize="0"/>
          <p:nvPr/>
        </p:nvPicPr>
        <p:blipFill rotWithShape="1">
          <a:blip r:embed="rId5">
            <a:alphaModFix/>
          </a:blip>
          <a:srcRect/>
          <a:stretch/>
        </p:blipFill>
        <p:spPr>
          <a:xfrm>
            <a:off x="4160717" y="3779278"/>
            <a:ext cx="822566" cy="786008"/>
          </a:xfrm>
          <a:prstGeom prst="rect">
            <a:avLst/>
          </a:prstGeom>
          <a:noFill/>
          <a:ln>
            <a:noFill/>
          </a:ln>
        </p:spPr>
      </p:pic>
      <p:pic>
        <p:nvPicPr>
          <p:cNvPr id="324" name="Google Shape;324;p5"/>
          <p:cNvPicPr preferRelativeResize="0"/>
          <p:nvPr/>
        </p:nvPicPr>
        <p:blipFill rotWithShape="1">
          <a:blip r:embed="rId6">
            <a:alphaModFix/>
          </a:blip>
          <a:srcRect/>
          <a:stretch/>
        </p:blipFill>
        <p:spPr>
          <a:xfrm>
            <a:off x="406370" y="3355052"/>
            <a:ext cx="1414600" cy="1484830"/>
          </a:xfrm>
          <a:prstGeom prst="rect">
            <a:avLst/>
          </a:prstGeom>
          <a:noFill/>
          <a:ln>
            <a:noFill/>
          </a:ln>
        </p:spPr>
      </p:pic>
      <p:pic>
        <p:nvPicPr>
          <p:cNvPr id="325" name="Google Shape;325;p5" descr="Food-box-of-essentials."/>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97451" y="4868124"/>
            <a:ext cx="1942161" cy="1224000"/>
          </a:xfrm>
          <a:prstGeom prst="rect">
            <a:avLst/>
          </a:prstGeom>
          <a:noFill/>
          <a:ln>
            <a:noFill/>
          </a:ln>
        </p:spPr>
      </p:pic>
      <p:pic>
        <p:nvPicPr>
          <p:cNvPr id="326" name="Google Shape;326;p5" descr="Prince-Harry-and-Archie."/>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222024" y="2178546"/>
            <a:ext cx="1942162" cy="1224000"/>
          </a:xfrm>
          <a:prstGeom prst="rect">
            <a:avLst/>
          </a:prstGeom>
          <a:noFill/>
          <a:ln>
            <a:noFill/>
          </a:ln>
        </p:spPr>
      </p:pic>
      <p:sp>
        <p:nvSpPr>
          <p:cNvPr id="327" name="Google Shape;327;p5"/>
          <p:cNvSpPr/>
          <p:nvPr/>
        </p:nvSpPr>
        <p:spPr>
          <a:xfrm>
            <a:off x="1584185" y="901874"/>
            <a:ext cx="5975630" cy="606124"/>
          </a:xfrm>
          <a:prstGeom prst="flowChartAlternateProcess">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1800"/>
              <a:buFont typeface="Century Gothic"/>
              <a:buNone/>
            </a:pPr>
            <a:r>
              <a:rPr lang="en-GB" sz="1800">
                <a:solidFill>
                  <a:schemeClr val="lt1"/>
                </a:solidFill>
                <a:latin typeface="Century Gothic"/>
                <a:ea typeface="Century Gothic"/>
                <a:cs typeface="Century Gothic"/>
                <a:sym typeface="Century Gothic"/>
              </a:rPr>
              <a:t>Here’s what’s been in the news this week...</a:t>
            </a:r>
            <a:endParaRPr/>
          </a:p>
        </p:txBody>
      </p:sp>
      <p:sp>
        <p:nvSpPr>
          <p:cNvPr id="328" name="Google Shape;328;p5"/>
          <p:cNvSpPr/>
          <p:nvPr/>
        </p:nvSpPr>
        <p:spPr>
          <a:xfrm>
            <a:off x="2215127" y="3737237"/>
            <a:ext cx="1908956" cy="2493364"/>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Clap for carers </a:t>
            </a:r>
            <a:r>
              <a:rPr lang="en-GB" sz="1600">
                <a:solidFill>
                  <a:schemeClr val="lt1"/>
                </a:solidFill>
                <a:latin typeface="Century Gothic"/>
                <a:ea typeface="Century Gothic"/>
                <a:cs typeface="Century Gothic"/>
                <a:sym typeface="Century Gothic"/>
              </a:rPr>
              <a:t>will return every year on the </a:t>
            </a:r>
            <a:r>
              <a:rPr lang="en-GB" sz="1600" b="1">
                <a:solidFill>
                  <a:schemeClr val="lt1"/>
                </a:solidFill>
                <a:latin typeface="Century Gothic"/>
                <a:ea typeface="Century Gothic"/>
                <a:cs typeface="Century Gothic"/>
                <a:sym typeface="Century Gothic"/>
              </a:rPr>
              <a:t>NHS’ birthday</a:t>
            </a:r>
            <a:r>
              <a:rPr lang="en-GB" sz="1600">
                <a:solidFill>
                  <a:schemeClr val="lt1"/>
                </a:solidFill>
                <a:latin typeface="Century Gothic"/>
                <a:ea typeface="Century Gothic"/>
                <a:cs typeface="Century Gothic"/>
                <a:sym typeface="Century Gothic"/>
              </a:rPr>
              <a:t> – and you can find how to get involved later in this lesson!</a:t>
            </a:r>
            <a:endParaRPr/>
          </a:p>
        </p:txBody>
      </p:sp>
      <p:sp>
        <p:nvSpPr>
          <p:cNvPr id="329" name="Google Shape;329;p5"/>
          <p:cNvSpPr/>
          <p:nvPr/>
        </p:nvSpPr>
        <p:spPr>
          <a:xfrm>
            <a:off x="2215127" y="2112816"/>
            <a:ext cx="2652549" cy="1540540"/>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Prime Minister Boris Johnson said that more </a:t>
            </a:r>
            <a:r>
              <a:rPr lang="en-GB" sz="1600" b="1">
                <a:solidFill>
                  <a:schemeClr val="lt1"/>
                </a:solidFill>
                <a:latin typeface="Century Gothic"/>
                <a:ea typeface="Century Gothic"/>
                <a:cs typeface="Century Gothic"/>
                <a:sym typeface="Century Gothic"/>
              </a:rPr>
              <a:t>changes would be made to lockdown </a:t>
            </a:r>
            <a:r>
              <a:rPr lang="en-GB" sz="1600">
                <a:solidFill>
                  <a:schemeClr val="lt1"/>
                </a:solidFill>
                <a:latin typeface="Century Gothic"/>
                <a:ea typeface="Century Gothic"/>
                <a:cs typeface="Century Gothic"/>
                <a:sym typeface="Century Gothic"/>
              </a:rPr>
              <a:t>on 4</a:t>
            </a:r>
            <a:r>
              <a:rPr lang="en-GB" sz="1600" baseline="30000">
                <a:solidFill>
                  <a:schemeClr val="lt1"/>
                </a:solidFill>
                <a:latin typeface="Century Gothic"/>
                <a:ea typeface="Century Gothic"/>
                <a:cs typeface="Century Gothic"/>
                <a:sym typeface="Century Gothic"/>
              </a:rPr>
              <a:t>th</a:t>
            </a:r>
            <a:r>
              <a:rPr lang="en-GB" sz="1600">
                <a:solidFill>
                  <a:schemeClr val="lt1"/>
                </a:solidFill>
                <a:latin typeface="Century Gothic"/>
                <a:ea typeface="Century Gothic"/>
                <a:cs typeface="Century Gothic"/>
                <a:sym typeface="Century Gothic"/>
              </a:rPr>
              <a:t> July. </a:t>
            </a:r>
            <a:r>
              <a:rPr lang="en-GB" sz="1600" b="1">
                <a:solidFill>
                  <a:schemeClr val="lt1"/>
                </a:solidFill>
                <a:latin typeface="Century Gothic"/>
                <a:ea typeface="Century Gothic"/>
                <a:cs typeface="Century Gothic"/>
                <a:sym typeface="Century Gothic"/>
              </a:rPr>
              <a:t>Click the picture to find out more!</a:t>
            </a:r>
            <a:endParaRPr/>
          </a:p>
        </p:txBody>
      </p:sp>
      <p:sp>
        <p:nvSpPr>
          <p:cNvPr id="330" name="Google Shape;330;p5"/>
          <p:cNvSpPr/>
          <p:nvPr/>
        </p:nvSpPr>
        <p:spPr>
          <a:xfrm>
            <a:off x="4992806" y="2112816"/>
            <a:ext cx="1933139" cy="2493364"/>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After a 22-year wait, a new version of the </a:t>
            </a:r>
            <a:r>
              <a:rPr lang="en-GB" sz="1600" b="1">
                <a:solidFill>
                  <a:schemeClr val="lt1"/>
                </a:solidFill>
                <a:latin typeface="Century Gothic"/>
                <a:ea typeface="Century Gothic"/>
                <a:cs typeface="Century Gothic"/>
                <a:sym typeface="Century Gothic"/>
              </a:rPr>
              <a:t>famous game Crash Bandicoot </a:t>
            </a:r>
            <a:r>
              <a:rPr lang="en-GB" sz="1600">
                <a:solidFill>
                  <a:schemeClr val="lt1"/>
                </a:solidFill>
                <a:latin typeface="Century Gothic"/>
                <a:ea typeface="Century Gothic"/>
                <a:cs typeface="Century Gothic"/>
                <a:sym typeface="Century Gothic"/>
              </a:rPr>
              <a:t>is being released on </a:t>
            </a:r>
            <a:r>
              <a:rPr lang="en-GB" sz="1600" b="1">
                <a:solidFill>
                  <a:schemeClr val="lt1"/>
                </a:solidFill>
                <a:latin typeface="Century Gothic"/>
                <a:ea typeface="Century Gothic"/>
                <a:cs typeface="Century Gothic"/>
                <a:sym typeface="Century Gothic"/>
              </a:rPr>
              <a:t>2</a:t>
            </a:r>
            <a:r>
              <a:rPr lang="en-GB" sz="1600" b="1" baseline="30000">
                <a:solidFill>
                  <a:schemeClr val="lt1"/>
                </a:solidFill>
                <a:latin typeface="Century Gothic"/>
                <a:ea typeface="Century Gothic"/>
                <a:cs typeface="Century Gothic"/>
                <a:sym typeface="Century Gothic"/>
              </a:rPr>
              <a:t>nd</a:t>
            </a:r>
            <a:r>
              <a:rPr lang="en-GB" sz="1600" b="1">
                <a:solidFill>
                  <a:schemeClr val="lt1"/>
                </a:solidFill>
                <a:latin typeface="Century Gothic"/>
                <a:ea typeface="Century Gothic"/>
                <a:cs typeface="Century Gothic"/>
                <a:sym typeface="Century Gothic"/>
              </a:rPr>
              <a:t> October 2020!</a:t>
            </a:r>
            <a:endParaRPr/>
          </a:p>
        </p:txBody>
      </p:sp>
      <p:sp>
        <p:nvSpPr>
          <p:cNvPr id="331" name="Google Shape;331;p5"/>
          <p:cNvSpPr/>
          <p:nvPr/>
        </p:nvSpPr>
        <p:spPr>
          <a:xfrm>
            <a:off x="4219826" y="4691209"/>
            <a:ext cx="2682871" cy="1540540"/>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15-year-old Luka Romero has become the </a:t>
            </a:r>
            <a:r>
              <a:rPr lang="en-GB" sz="1600" b="1">
                <a:solidFill>
                  <a:schemeClr val="lt1"/>
                </a:solidFill>
                <a:latin typeface="Century Gothic"/>
                <a:ea typeface="Century Gothic"/>
                <a:cs typeface="Century Gothic"/>
                <a:sym typeface="Century Gothic"/>
              </a:rPr>
              <a:t>youngest ever footballer to play in the Spanish top division.</a:t>
            </a:r>
            <a:endParaRPr/>
          </a:p>
        </p:txBody>
      </p:sp>
      <p:sp>
        <p:nvSpPr>
          <p:cNvPr id="332" name="Google Shape;332;p5"/>
          <p:cNvSpPr txBox="1"/>
          <p:nvPr/>
        </p:nvSpPr>
        <p:spPr>
          <a:xfrm>
            <a:off x="4310744" y="1694555"/>
            <a:ext cx="4694642" cy="4001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000" b="1">
                <a:solidFill>
                  <a:schemeClr val="lt1"/>
                </a:solidFill>
                <a:latin typeface="Century Gothic"/>
                <a:ea typeface="Century Gothic"/>
                <a:cs typeface="Century Gothic"/>
                <a:sym typeface="Century Gothic"/>
              </a:rPr>
              <a:t>New Crash Bandicoot!</a:t>
            </a:r>
            <a:endParaRPr/>
          </a:p>
        </p:txBody>
      </p:sp>
      <p:sp>
        <p:nvSpPr>
          <p:cNvPr id="333" name="Google Shape;333;p5"/>
          <p:cNvSpPr txBox="1"/>
          <p:nvPr/>
        </p:nvSpPr>
        <p:spPr>
          <a:xfrm>
            <a:off x="138613" y="1694555"/>
            <a:ext cx="575273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entury Gothic"/>
                <a:ea typeface="Century Gothic"/>
                <a:cs typeface="Century Gothic"/>
                <a:sym typeface="Century Gothic"/>
              </a:rPr>
              <a:t>More lockdown changes!</a:t>
            </a:r>
            <a:endParaRPr/>
          </a:p>
        </p:txBody>
      </p:sp>
      <p:sp>
        <p:nvSpPr>
          <p:cNvPr id="334" name="Google Shape;334;p5"/>
          <p:cNvSpPr txBox="1"/>
          <p:nvPr/>
        </p:nvSpPr>
        <p:spPr>
          <a:xfrm>
            <a:off x="138612" y="6231749"/>
            <a:ext cx="503079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lt1"/>
                </a:solidFill>
                <a:latin typeface="Century Gothic"/>
                <a:ea typeface="Century Gothic"/>
                <a:cs typeface="Century Gothic"/>
                <a:sym typeface="Century Gothic"/>
              </a:rPr>
              <a:t>Clap for carers returns!</a:t>
            </a:r>
            <a:endParaRPr/>
          </a:p>
        </p:txBody>
      </p:sp>
      <p:sp>
        <p:nvSpPr>
          <p:cNvPr id="335" name="Google Shape;335;p5"/>
          <p:cNvSpPr txBox="1"/>
          <p:nvPr/>
        </p:nvSpPr>
        <p:spPr>
          <a:xfrm>
            <a:off x="4310743" y="6231749"/>
            <a:ext cx="4694643" cy="4001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000" b="1">
                <a:solidFill>
                  <a:schemeClr val="lt1"/>
                </a:solidFill>
                <a:latin typeface="Century Gothic"/>
                <a:ea typeface="Century Gothic"/>
                <a:cs typeface="Century Gothic"/>
                <a:sym typeface="Century Gothic"/>
              </a:rPr>
              <a:t>Youngest top division footballer</a:t>
            </a:r>
            <a:endParaRPr/>
          </a:p>
        </p:txBody>
      </p:sp>
      <p:sp>
        <p:nvSpPr>
          <p:cNvPr id="336" name="Google Shape;336;p5"/>
          <p:cNvSpPr txBox="1"/>
          <p:nvPr/>
        </p:nvSpPr>
        <p:spPr>
          <a:xfrm>
            <a:off x="879525" y="256364"/>
            <a:ext cx="7387389" cy="620512"/>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lt1"/>
              </a:buClr>
              <a:buSzPts val="2730"/>
              <a:buFont typeface="Century Gothic"/>
              <a:buNone/>
            </a:pPr>
            <a:r>
              <a:rPr lang="en-GB" sz="2730" b="1">
                <a:solidFill>
                  <a:schemeClr val="lt1"/>
                </a:solidFill>
                <a:latin typeface="Century Gothic"/>
                <a:ea typeface="Century Gothic"/>
                <a:cs typeface="Century Gothic"/>
                <a:sym typeface="Century Gothic"/>
              </a:rPr>
              <a:t>Be informed!</a:t>
            </a:r>
            <a:endParaRPr/>
          </a:p>
        </p:txBody>
      </p:sp>
      <p:pic>
        <p:nvPicPr>
          <p:cNvPr id="337" name="Google Shape;337;p5"/>
          <p:cNvPicPr preferRelativeResize="0"/>
          <p:nvPr/>
        </p:nvPicPr>
        <p:blipFill rotWithShape="1">
          <a:blip r:embed="rId9">
            <a:alphaModFix/>
          </a:blip>
          <a:srcRect/>
          <a:stretch/>
        </p:blipFill>
        <p:spPr>
          <a:xfrm>
            <a:off x="8135357" y="259562"/>
            <a:ext cx="781953" cy="842104"/>
          </a:xfrm>
          <a:prstGeom prst="rect">
            <a:avLst/>
          </a:prstGeom>
          <a:noFill/>
          <a:ln>
            <a:noFill/>
          </a:ln>
        </p:spPr>
      </p:pic>
      <p:pic>
        <p:nvPicPr>
          <p:cNvPr id="338" name="Google Shape;338;p5"/>
          <p:cNvPicPr preferRelativeResize="0"/>
          <p:nvPr/>
        </p:nvPicPr>
        <p:blipFill rotWithShape="1">
          <a:blip r:embed="rId10">
            <a:alphaModFix/>
          </a:blip>
          <a:srcRect/>
          <a:stretch/>
        </p:blipFill>
        <p:spPr>
          <a:xfrm>
            <a:off x="7315707" y="3473493"/>
            <a:ext cx="1375763" cy="1257995"/>
          </a:xfrm>
          <a:prstGeom prst="rect">
            <a:avLst/>
          </a:prstGeom>
          <a:noFill/>
          <a:ln>
            <a:noFill/>
          </a:ln>
        </p:spPr>
      </p:pic>
      <p:pic>
        <p:nvPicPr>
          <p:cNvPr id="339" name="Google Shape;339;p5"/>
          <p:cNvPicPr preferRelativeResize="0"/>
          <p:nvPr/>
        </p:nvPicPr>
        <p:blipFill rotWithShape="1">
          <a:blip r:embed="rId11">
            <a:alphaModFix/>
          </a:blip>
          <a:srcRect/>
          <a:stretch/>
        </p:blipFill>
        <p:spPr>
          <a:xfrm>
            <a:off x="200259" y="237703"/>
            <a:ext cx="654377" cy="980728"/>
          </a:xfrm>
          <a:prstGeom prst="rect">
            <a:avLst/>
          </a:prstGeom>
          <a:noFill/>
          <a:ln>
            <a:noFill/>
          </a:ln>
        </p:spPr>
      </p:pic>
      <p:pic>
        <p:nvPicPr>
          <p:cNvPr id="340" name="Google Shape;340;p5" descr="Local residents take part in the weekly tribute to NHS and other key workers on April 16, 2020 in Northampton, United Kingdom."/>
          <p:cNvPicPr preferRelativeResize="0"/>
          <p:nvPr/>
        </p:nvPicPr>
        <p:blipFill rotWithShape="1">
          <a:blip r:embed="rId12" cstate="screen">
            <a:alphaModFix/>
            <a:extLst>
              <a:ext uri="{28A0092B-C50C-407E-A947-70E740481C1C}">
                <a14:useLocalDpi xmlns:a14="http://schemas.microsoft.com/office/drawing/2010/main"/>
              </a:ext>
            </a:extLst>
          </a:blip>
          <a:srcRect/>
          <a:stretch/>
        </p:blipFill>
        <p:spPr>
          <a:xfrm>
            <a:off x="222024" y="4868124"/>
            <a:ext cx="1942162" cy="1224000"/>
          </a:xfrm>
          <a:prstGeom prst="rect">
            <a:avLst/>
          </a:prstGeom>
          <a:noFill/>
          <a:ln>
            <a:noFill/>
          </a:ln>
        </p:spPr>
      </p:pic>
      <p:pic>
        <p:nvPicPr>
          <p:cNvPr id="341" name="Google Shape;341;p5" descr="boys-in-cinema."/>
          <p:cNvPicPr preferRelativeResize="0"/>
          <p:nvPr/>
        </p:nvPicPr>
        <p:blipFill rotWithShape="1">
          <a:blip r:embed="rId13" cstate="screen">
            <a:alphaModFix/>
            <a:extLst>
              <a:ext uri="{28A0092B-C50C-407E-A947-70E740481C1C}">
                <a14:useLocalDpi xmlns:a14="http://schemas.microsoft.com/office/drawing/2010/main"/>
              </a:ext>
            </a:extLst>
          </a:blip>
          <a:srcRect/>
          <a:stretch/>
        </p:blipFill>
        <p:spPr>
          <a:xfrm>
            <a:off x="222024" y="2187582"/>
            <a:ext cx="1942161" cy="1224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3"/>
                                        </p:tgtEl>
                                        <p:attrNameLst>
                                          <p:attrName>style.visibility</p:attrName>
                                        </p:attrNameLst>
                                      </p:cBhvr>
                                      <p:to>
                                        <p:strVal val="visible"/>
                                      </p:to>
                                    </p:set>
                                    <p:animEffect transition="in" filter="fade">
                                      <p:cBhvr>
                                        <p:cTn id="7" dur="500"/>
                                        <p:tgtEl>
                                          <p:spTgt spid="333"/>
                                        </p:tgtEl>
                                      </p:cBhvr>
                                    </p:animEffect>
                                  </p:childTnLst>
                                </p:cTn>
                              </p:par>
                              <p:par>
                                <p:cTn id="8" presetID="10" presetClass="entr" presetSubtype="0" fill="hold" nodeType="withEffect">
                                  <p:stCondLst>
                                    <p:cond delay="0"/>
                                  </p:stCondLst>
                                  <p:childTnLst>
                                    <p:set>
                                      <p:cBhvr>
                                        <p:cTn id="9" dur="1" fill="hold">
                                          <p:stCondLst>
                                            <p:cond delay="0"/>
                                          </p:stCondLst>
                                        </p:cTn>
                                        <p:tgtEl>
                                          <p:spTgt spid="329"/>
                                        </p:tgtEl>
                                        <p:attrNameLst>
                                          <p:attrName>style.visibility</p:attrName>
                                        </p:attrNameLst>
                                      </p:cBhvr>
                                      <p:to>
                                        <p:strVal val="visible"/>
                                      </p:to>
                                    </p:set>
                                    <p:animEffect transition="in" filter="fade">
                                      <p:cBhvr>
                                        <p:cTn id="10" dur="500"/>
                                        <p:tgtEl>
                                          <p:spTgt spid="3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2"/>
                                        </p:tgtEl>
                                        <p:attrNameLst>
                                          <p:attrName>style.visibility</p:attrName>
                                        </p:attrNameLst>
                                      </p:cBhvr>
                                      <p:to>
                                        <p:strVal val="visible"/>
                                      </p:to>
                                    </p:set>
                                    <p:animEffect transition="in" filter="fade">
                                      <p:cBhvr>
                                        <p:cTn id="15" dur="500"/>
                                        <p:tgtEl>
                                          <p:spTgt spid="332"/>
                                        </p:tgtEl>
                                      </p:cBhvr>
                                    </p:animEffect>
                                  </p:childTnLst>
                                </p:cTn>
                              </p:par>
                              <p:par>
                                <p:cTn id="16" presetID="10" presetClass="entr" presetSubtype="0" fill="hold" nodeType="withEffect">
                                  <p:stCondLst>
                                    <p:cond delay="0"/>
                                  </p:stCondLst>
                                  <p:childTnLst>
                                    <p:set>
                                      <p:cBhvr>
                                        <p:cTn id="17" dur="1" fill="hold">
                                          <p:stCondLst>
                                            <p:cond delay="0"/>
                                          </p:stCondLst>
                                        </p:cTn>
                                        <p:tgtEl>
                                          <p:spTgt spid="330"/>
                                        </p:tgtEl>
                                        <p:attrNameLst>
                                          <p:attrName>style.visibility</p:attrName>
                                        </p:attrNameLst>
                                      </p:cBhvr>
                                      <p:to>
                                        <p:strVal val="visible"/>
                                      </p:to>
                                    </p:set>
                                    <p:animEffect transition="in" filter="fade">
                                      <p:cBhvr>
                                        <p:cTn id="18" dur="500"/>
                                        <p:tgtEl>
                                          <p:spTgt spid="3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31"/>
                                        </p:tgtEl>
                                        <p:attrNameLst>
                                          <p:attrName>style.visibility</p:attrName>
                                        </p:attrNameLst>
                                      </p:cBhvr>
                                      <p:to>
                                        <p:strVal val="visible"/>
                                      </p:to>
                                    </p:set>
                                    <p:animEffect transition="in" filter="fade">
                                      <p:cBhvr>
                                        <p:cTn id="23" dur="500"/>
                                        <p:tgtEl>
                                          <p:spTgt spid="331"/>
                                        </p:tgtEl>
                                      </p:cBhvr>
                                    </p:animEffect>
                                  </p:childTnLst>
                                </p:cTn>
                              </p:par>
                              <p:par>
                                <p:cTn id="24" presetID="10" presetClass="entr" presetSubtype="0" fill="hold" nodeType="withEffect">
                                  <p:stCondLst>
                                    <p:cond delay="0"/>
                                  </p:stCondLst>
                                  <p:childTnLst>
                                    <p:set>
                                      <p:cBhvr>
                                        <p:cTn id="25" dur="1" fill="hold">
                                          <p:stCondLst>
                                            <p:cond delay="0"/>
                                          </p:stCondLst>
                                        </p:cTn>
                                        <p:tgtEl>
                                          <p:spTgt spid="335"/>
                                        </p:tgtEl>
                                        <p:attrNameLst>
                                          <p:attrName>style.visibility</p:attrName>
                                        </p:attrNameLst>
                                      </p:cBhvr>
                                      <p:to>
                                        <p:strVal val="visible"/>
                                      </p:to>
                                    </p:set>
                                    <p:animEffect transition="in" filter="fade">
                                      <p:cBhvr>
                                        <p:cTn id="26" dur="500"/>
                                        <p:tgtEl>
                                          <p:spTgt spid="33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34"/>
                                        </p:tgtEl>
                                        <p:attrNameLst>
                                          <p:attrName>style.visibility</p:attrName>
                                        </p:attrNameLst>
                                      </p:cBhvr>
                                      <p:to>
                                        <p:strVal val="visible"/>
                                      </p:to>
                                    </p:set>
                                    <p:animEffect transition="in" filter="fade">
                                      <p:cBhvr>
                                        <p:cTn id="31" dur="500"/>
                                        <p:tgtEl>
                                          <p:spTgt spid="334"/>
                                        </p:tgtEl>
                                      </p:cBhvr>
                                    </p:animEffect>
                                  </p:childTnLst>
                                </p:cTn>
                              </p:par>
                              <p:par>
                                <p:cTn id="32" presetID="10" presetClass="entr" presetSubtype="0" fill="hold" nodeType="withEffect">
                                  <p:stCondLst>
                                    <p:cond delay="0"/>
                                  </p:stCondLst>
                                  <p:childTnLst>
                                    <p:set>
                                      <p:cBhvr>
                                        <p:cTn id="33" dur="1" fill="hold">
                                          <p:stCondLst>
                                            <p:cond delay="0"/>
                                          </p:stCondLst>
                                        </p:cTn>
                                        <p:tgtEl>
                                          <p:spTgt spid="328"/>
                                        </p:tgtEl>
                                        <p:attrNameLst>
                                          <p:attrName>style.visibility</p:attrName>
                                        </p:attrNameLst>
                                      </p:cBhvr>
                                      <p:to>
                                        <p:strVal val="visible"/>
                                      </p:to>
                                    </p:set>
                                    <p:animEffect transition="in" filter="fade">
                                      <p:cBhvr>
                                        <p:cTn id="34" dur="500"/>
                                        <p:tgtEl>
                                          <p:spTgt spid="3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6"/>
          <p:cNvSpPr/>
          <p:nvPr/>
        </p:nvSpPr>
        <p:spPr>
          <a:xfrm>
            <a:off x="768895" y="172872"/>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endParaRPr sz="2800" b="1">
              <a:solidFill>
                <a:schemeClr val="lt1"/>
              </a:solidFill>
              <a:latin typeface="Century Gothic"/>
              <a:ea typeface="Century Gothic"/>
              <a:cs typeface="Century Gothic"/>
              <a:sym typeface="Century Gothic"/>
            </a:endParaRPr>
          </a:p>
        </p:txBody>
      </p:sp>
      <p:sp>
        <p:nvSpPr>
          <p:cNvPr id="348" name="Google Shape;348;p6"/>
          <p:cNvSpPr/>
          <p:nvPr/>
        </p:nvSpPr>
        <p:spPr>
          <a:xfrm>
            <a:off x="796574" y="181055"/>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endParaRPr sz="2800" b="1">
              <a:solidFill>
                <a:schemeClr val="lt1"/>
              </a:solidFill>
              <a:latin typeface="Century Gothic"/>
              <a:ea typeface="Century Gothic"/>
              <a:cs typeface="Century Gothic"/>
              <a:sym typeface="Century Gothic"/>
            </a:endParaRPr>
          </a:p>
        </p:txBody>
      </p:sp>
      <p:sp>
        <p:nvSpPr>
          <p:cNvPr id="349" name="Google Shape;349;p6"/>
          <p:cNvSpPr/>
          <p:nvPr/>
        </p:nvSpPr>
        <p:spPr>
          <a:xfrm>
            <a:off x="2328422" y="1392094"/>
            <a:ext cx="4370958" cy="2590372"/>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solidFill>
                  <a:schemeClr val="lt1"/>
                </a:solidFill>
                <a:latin typeface="Century Gothic"/>
                <a:ea typeface="Century Gothic"/>
                <a:cs typeface="Century Gothic"/>
                <a:sym typeface="Century Gothic"/>
              </a:rPr>
              <a:t>Guess (2-3 mins)</a:t>
            </a:r>
            <a:endParaRPr sz="1600" dirty="0"/>
          </a:p>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These well-known faces have all shown their support for different causes recently! Do you know who they are and what cause they’re trying to help?</a:t>
            </a:r>
            <a:endParaRPr sz="1600" dirty="0"/>
          </a:p>
        </p:txBody>
      </p:sp>
      <p:sp>
        <p:nvSpPr>
          <p:cNvPr id="350" name="Google Shape;350;p6"/>
          <p:cNvSpPr/>
          <p:nvPr/>
        </p:nvSpPr>
        <p:spPr>
          <a:xfrm>
            <a:off x="1296307" y="208607"/>
            <a:ext cx="4083768"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Starter: Being heard</a:t>
            </a:r>
            <a:endParaRPr sz="2800" b="1">
              <a:solidFill>
                <a:schemeClr val="lt1"/>
              </a:solidFill>
              <a:latin typeface="Century Gothic"/>
              <a:ea typeface="Century Gothic"/>
              <a:cs typeface="Century Gothic"/>
              <a:sym typeface="Century Gothic"/>
            </a:endParaRPr>
          </a:p>
        </p:txBody>
      </p:sp>
      <p:pic>
        <p:nvPicPr>
          <p:cNvPr id="351" name="Google Shape;351;p6" descr="Climate activist Greta Thunberg gives a monologue on Swedish public radio, in which she talks about anti-racism protests, the Covid-19 pandemic, and climate change. Photo: AP"/>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213944" y="4684088"/>
            <a:ext cx="1628625" cy="1738085"/>
          </a:xfrm>
          <a:prstGeom prst="roundRect">
            <a:avLst>
              <a:gd name="adj" fmla="val 16667"/>
            </a:avLst>
          </a:prstGeom>
          <a:noFill/>
          <a:ln>
            <a:noFill/>
          </a:ln>
        </p:spPr>
      </p:pic>
      <p:pic>
        <p:nvPicPr>
          <p:cNvPr id="352" name="Google Shape;352;p6" descr="Marcus Rashford: Manchester United star has shown the UK a new ..."/>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01431" y="4684088"/>
            <a:ext cx="1628624" cy="1738085"/>
          </a:xfrm>
          <a:prstGeom prst="roundRect">
            <a:avLst>
              <a:gd name="adj" fmla="val 16667"/>
            </a:avLst>
          </a:prstGeom>
          <a:noFill/>
          <a:ln>
            <a:noFill/>
          </a:ln>
        </p:spPr>
      </p:pic>
      <p:pic>
        <p:nvPicPr>
          <p:cNvPr id="353" name="Google Shape;353;p6" descr="Kate Middleton Opens Up About Mental Health with Students | Vanity ..."/>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301430" y="1817606"/>
            <a:ext cx="1628625" cy="1738085"/>
          </a:xfrm>
          <a:prstGeom prst="roundRect">
            <a:avLst>
              <a:gd name="adj" fmla="val 16667"/>
            </a:avLst>
          </a:prstGeom>
          <a:noFill/>
          <a:ln>
            <a:noFill/>
          </a:ln>
        </p:spPr>
      </p:pic>
      <p:pic>
        <p:nvPicPr>
          <p:cNvPr id="354" name="Google Shape;354;p6" descr="Captain Tom Moore on track to score No 1 single | News | The Time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3861813" y="4684088"/>
            <a:ext cx="1628624" cy="1738085"/>
          </a:xfrm>
          <a:prstGeom prst="roundRect">
            <a:avLst>
              <a:gd name="adj" fmla="val 16667"/>
            </a:avLst>
          </a:prstGeom>
          <a:noFill/>
          <a:ln>
            <a:noFill/>
          </a:ln>
        </p:spPr>
      </p:pic>
      <p:pic>
        <p:nvPicPr>
          <p:cNvPr id="355" name="Google Shape;355;p6" descr="John Boyega's Powerful Black Lives Matter Protest Speech: Watch"/>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182044" y="1817606"/>
            <a:ext cx="1628626" cy="1738085"/>
          </a:xfrm>
          <a:prstGeom prst="roundRect">
            <a:avLst>
              <a:gd name="adj" fmla="val 16667"/>
            </a:avLst>
          </a:prstGeom>
          <a:noFill/>
          <a:ln>
            <a:noFill/>
          </a:ln>
        </p:spPr>
      </p:pic>
      <p:pic>
        <p:nvPicPr>
          <p:cNvPr id="356" name="Google Shape;356;p6" descr="Mental Health"/>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668592" y="1129914"/>
            <a:ext cx="680614" cy="680614"/>
          </a:xfrm>
          <a:prstGeom prst="rect">
            <a:avLst/>
          </a:prstGeom>
          <a:noFill/>
          <a:ln>
            <a:noFill/>
          </a:ln>
        </p:spPr>
      </p:pic>
      <p:pic>
        <p:nvPicPr>
          <p:cNvPr id="357" name="Google Shape;357;p6" descr="Meditation"/>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a:off x="1889918" y="3374094"/>
            <a:ext cx="680614" cy="680614"/>
          </a:xfrm>
          <a:prstGeom prst="rect">
            <a:avLst/>
          </a:prstGeom>
          <a:noFill/>
          <a:ln>
            <a:noFill/>
          </a:ln>
        </p:spPr>
      </p:pic>
      <p:pic>
        <p:nvPicPr>
          <p:cNvPr id="358" name="Google Shape;358;p6" descr="Fork and knife"/>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a:off x="353970" y="4001258"/>
            <a:ext cx="624824" cy="624824"/>
          </a:xfrm>
          <a:prstGeom prst="rect">
            <a:avLst/>
          </a:prstGeom>
          <a:noFill/>
          <a:ln>
            <a:noFill/>
          </a:ln>
        </p:spPr>
      </p:pic>
      <p:pic>
        <p:nvPicPr>
          <p:cNvPr id="359" name="Google Shape;359;p6" descr="Banana"/>
          <p:cNvPicPr preferRelativeResize="0"/>
          <p:nvPr/>
        </p:nvPicPr>
        <p:blipFill rotWithShape="1">
          <a:blip r:embed="rId11" cstate="screen">
            <a:alphaModFix/>
            <a:extLst>
              <a:ext uri="{28A0092B-C50C-407E-A947-70E740481C1C}">
                <a14:useLocalDpi xmlns:a14="http://schemas.microsoft.com/office/drawing/2010/main"/>
              </a:ext>
            </a:extLst>
          </a:blip>
          <a:srcRect/>
          <a:stretch/>
        </p:blipFill>
        <p:spPr>
          <a:xfrm>
            <a:off x="2138306" y="5723346"/>
            <a:ext cx="680614" cy="680614"/>
          </a:xfrm>
          <a:prstGeom prst="rect">
            <a:avLst/>
          </a:prstGeom>
          <a:noFill/>
          <a:ln>
            <a:noFill/>
          </a:ln>
        </p:spPr>
      </p:pic>
      <p:pic>
        <p:nvPicPr>
          <p:cNvPr id="360" name="Google Shape;360;p6" descr="Medical"/>
          <p:cNvPicPr preferRelativeResize="0"/>
          <p:nvPr/>
        </p:nvPicPr>
        <p:blipFill rotWithShape="1">
          <a:blip r:embed="rId12" cstate="screen">
            <a:alphaModFix/>
            <a:extLst>
              <a:ext uri="{28A0092B-C50C-407E-A947-70E740481C1C}">
                <a14:useLocalDpi xmlns:a14="http://schemas.microsoft.com/office/drawing/2010/main"/>
              </a:ext>
            </a:extLst>
          </a:blip>
          <a:srcRect/>
          <a:stretch/>
        </p:blipFill>
        <p:spPr>
          <a:xfrm>
            <a:off x="5603539" y="5742395"/>
            <a:ext cx="680614" cy="680614"/>
          </a:xfrm>
          <a:prstGeom prst="rect">
            <a:avLst/>
          </a:prstGeom>
          <a:noFill/>
          <a:ln>
            <a:noFill/>
          </a:ln>
        </p:spPr>
      </p:pic>
      <p:pic>
        <p:nvPicPr>
          <p:cNvPr id="361" name="Google Shape;361;p6" descr="Heart with pulse"/>
          <p:cNvPicPr preferRelativeResize="0"/>
          <p:nvPr/>
        </p:nvPicPr>
        <p:blipFill rotWithShape="1">
          <a:blip r:embed="rId13" cstate="screen">
            <a:alphaModFix/>
            <a:extLst>
              <a:ext uri="{28A0092B-C50C-407E-A947-70E740481C1C}">
                <a14:useLocalDpi xmlns:a14="http://schemas.microsoft.com/office/drawing/2010/main"/>
              </a:ext>
            </a:extLst>
          </a:blip>
          <a:srcRect/>
          <a:stretch/>
        </p:blipFill>
        <p:spPr>
          <a:xfrm>
            <a:off x="4337842" y="4003474"/>
            <a:ext cx="680614" cy="680614"/>
          </a:xfrm>
          <a:prstGeom prst="rect">
            <a:avLst/>
          </a:prstGeom>
          <a:noFill/>
          <a:ln>
            <a:noFill/>
          </a:ln>
        </p:spPr>
      </p:pic>
      <p:pic>
        <p:nvPicPr>
          <p:cNvPr id="362" name="Google Shape;362;p6" descr="Forest scene"/>
          <p:cNvPicPr preferRelativeResize="0"/>
          <p:nvPr/>
        </p:nvPicPr>
        <p:blipFill rotWithShape="1">
          <a:blip r:embed="rId14" cstate="screen">
            <a:alphaModFix/>
            <a:extLst>
              <a:ext uri="{28A0092B-C50C-407E-A947-70E740481C1C}">
                <a14:useLocalDpi xmlns:a14="http://schemas.microsoft.com/office/drawing/2010/main"/>
              </a:ext>
            </a:extLst>
          </a:blip>
          <a:srcRect/>
          <a:stretch/>
        </p:blipFill>
        <p:spPr>
          <a:xfrm>
            <a:off x="8066721" y="4047630"/>
            <a:ext cx="680614" cy="680614"/>
          </a:xfrm>
          <a:prstGeom prst="rect">
            <a:avLst/>
          </a:prstGeom>
          <a:noFill/>
          <a:ln>
            <a:noFill/>
          </a:ln>
        </p:spPr>
      </p:pic>
      <p:pic>
        <p:nvPicPr>
          <p:cNvPr id="363" name="Google Shape;363;p6" descr="Clenched Fist"/>
          <p:cNvPicPr preferRelativeResize="0"/>
          <p:nvPr/>
        </p:nvPicPr>
        <p:blipFill rotWithShape="1">
          <a:blip r:embed="rId15" cstate="screen">
            <a:alphaModFix/>
            <a:extLst>
              <a:ext uri="{28A0092B-C50C-407E-A947-70E740481C1C}">
                <a14:useLocalDpi xmlns:a14="http://schemas.microsoft.com/office/drawing/2010/main"/>
              </a:ext>
            </a:extLst>
          </a:blip>
          <a:srcRect/>
          <a:stretch/>
        </p:blipFill>
        <p:spPr>
          <a:xfrm>
            <a:off x="6511912" y="1328035"/>
            <a:ext cx="759416" cy="759416"/>
          </a:xfrm>
          <a:prstGeom prst="rect">
            <a:avLst/>
          </a:prstGeom>
          <a:noFill/>
          <a:ln>
            <a:noFill/>
          </a:ln>
        </p:spPr>
      </p:pic>
      <p:pic>
        <p:nvPicPr>
          <p:cNvPr id="364" name="Google Shape;364;p6"/>
          <p:cNvPicPr preferRelativeResize="0"/>
          <p:nvPr/>
        </p:nvPicPr>
        <p:blipFill rotWithShape="1">
          <a:blip r:embed="rId16">
            <a:alphaModFix/>
          </a:blip>
          <a:srcRect/>
          <a:stretch/>
        </p:blipFill>
        <p:spPr>
          <a:xfrm>
            <a:off x="305658" y="274638"/>
            <a:ext cx="993753" cy="956220"/>
          </a:xfrm>
          <a:prstGeom prst="rect">
            <a:avLst/>
          </a:prstGeom>
          <a:noFill/>
          <a:ln>
            <a:noFill/>
          </a:ln>
        </p:spPr>
      </p:pic>
      <p:pic>
        <p:nvPicPr>
          <p:cNvPr id="365" name="Google Shape;365;p6" descr="Power Plant"/>
          <p:cNvPicPr preferRelativeResize="0"/>
          <p:nvPr/>
        </p:nvPicPr>
        <p:blipFill rotWithShape="1">
          <a:blip r:embed="rId17" cstate="screen">
            <a:alphaModFix/>
            <a:extLst>
              <a:ext uri="{28A0092B-C50C-407E-A947-70E740481C1C}">
                <a14:useLocalDpi xmlns:a14="http://schemas.microsoft.com/office/drawing/2010/main"/>
              </a:ext>
            </a:extLst>
          </a:blip>
          <a:srcRect/>
          <a:stretch/>
        </p:blipFill>
        <p:spPr>
          <a:xfrm>
            <a:off x="6388515" y="4684088"/>
            <a:ext cx="680614" cy="680614"/>
          </a:xfrm>
          <a:prstGeom prst="rect">
            <a:avLst/>
          </a:prstGeom>
          <a:noFill/>
          <a:ln>
            <a:noFill/>
          </a:ln>
        </p:spPr>
      </p:pic>
      <p:pic>
        <p:nvPicPr>
          <p:cNvPr id="366" name="Google Shape;366;p6" descr="Scales of justice"/>
          <p:cNvPicPr preferRelativeResize="0"/>
          <p:nvPr/>
        </p:nvPicPr>
        <p:blipFill rotWithShape="1">
          <a:blip r:embed="rId18" cstate="screen">
            <a:alphaModFix/>
            <a:extLst>
              <a:ext uri="{28A0092B-C50C-407E-A947-70E740481C1C}">
                <a14:useLocalDpi xmlns:a14="http://schemas.microsoft.com/office/drawing/2010/main"/>
              </a:ext>
            </a:extLst>
          </a:blip>
          <a:srcRect/>
          <a:stretch/>
        </p:blipFill>
        <p:spPr>
          <a:xfrm>
            <a:off x="6359691" y="3304665"/>
            <a:ext cx="680614" cy="680614"/>
          </a:xfrm>
          <a:prstGeom prst="rect">
            <a:avLst/>
          </a:prstGeom>
          <a:noFill/>
          <a:ln>
            <a:noFill/>
          </a:ln>
        </p:spPr>
      </p:pic>
      <p:pic>
        <p:nvPicPr>
          <p:cNvPr id="367" name="Google Shape;367;p6" descr="Stethoscope"/>
          <p:cNvPicPr preferRelativeResize="0"/>
          <p:nvPr/>
        </p:nvPicPr>
        <p:blipFill rotWithShape="1">
          <a:blip r:embed="rId19" cstate="screen">
            <a:alphaModFix/>
            <a:extLst>
              <a:ext uri="{28A0092B-C50C-407E-A947-70E740481C1C}">
                <a14:useLocalDpi xmlns:a14="http://schemas.microsoft.com/office/drawing/2010/main"/>
              </a:ext>
            </a:extLst>
          </a:blip>
          <a:srcRect/>
          <a:stretch/>
        </p:blipFill>
        <p:spPr>
          <a:xfrm>
            <a:off x="3056611" y="4764558"/>
            <a:ext cx="680614" cy="680614"/>
          </a:xfrm>
          <a:prstGeom prst="rect">
            <a:avLst/>
          </a:prstGeom>
          <a:noFill/>
          <a:ln>
            <a:noFill/>
          </a:ln>
        </p:spPr>
      </p:pic>
      <p:sp>
        <p:nvSpPr>
          <p:cNvPr id="368" name="Google Shape;368;p6"/>
          <p:cNvSpPr/>
          <p:nvPr/>
        </p:nvSpPr>
        <p:spPr>
          <a:xfrm>
            <a:off x="5281127" y="268157"/>
            <a:ext cx="3540088" cy="1087430"/>
          </a:xfrm>
          <a:prstGeom prst="roundRect">
            <a:avLst>
              <a:gd name="adj" fmla="val 16667"/>
            </a:avLst>
          </a:prstGeom>
          <a:solidFill>
            <a:schemeClr val="accent3"/>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Cause:</a:t>
            </a:r>
            <a:endParaRPr/>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An issue that’s supported by people who want to see change, such as charities.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7"/>
          <p:cNvSpPr/>
          <p:nvPr/>
        </p:nvSpPr>
        <p:spPr>
          <a:xfrm>
            <a:off x="768895" y="172872"/>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endParaRPr sz="2800" b="1">
              <a:solidFill>
                <a:schemeClr val="lt1"/>
              </a:solidFill>
              <a:latin typeface="Century Gothic"/>
              <a:ea typeface="Century Gothic"/>
              <a:cs typeface="Century Gothic"/>
              <a:sym typeface="Century Gothic"/>
            </a:endParaRPr>
          </a:p>
        </p:txBody>
      </p:sp>
      <p:sp>
        <p:nvSpPr>
          <p:cNvPr id="375" name="Google Shape;375;p7"/>
          <p:cNvSpPr/>
          <p:nvPr/>
        </p:nvSpPr>
        <p:spPr>
          <a:xfrm>
            <a:off x="796574" y="181055"/>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endParaRPr sz="2800" b="1">
              <a:solidFill>
                <a:schemeClr val="lt1"/>
              </a:solidFill>
              <a:latin typeface="Century Gothic"/>
              <a:ea typeface="Century Gothic"/>
              <a:cs typeface="Century Gothic"/>
              <a:sym typeface="Century Gothic"/>
            </a:endParaRPr>
          </a:p>
        </p:txBody>
      </p:sp>
      <p:sp>
        <p:nvSpPr>
          <p:cNvPr id="376" name="Google Shape;376;p7"/>
          <p:cNvSpPr/>
          <p:nvPr/>
        </p:nvSpPr>
        <p:spPr>
          <a:xfrm>
            <a:off x="1327090" y="208607"/>
            <a:ext cx="7228588"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Starter: Being heard</a:t>
            </a:r>
            <a:endParaRPr sz="2800" b="1">
              <a:solidFill>
                <a:schemeClr val="lt1"/>
              </a:solidFill>
              <a:latin typeface="Century Gothic"/>
              <a:ea typeface="Century Gothic"/>
              <a:cs typeface="Century Gothic"/>
              <a:sym typeface="Century Gothic"/>
            </a:endParaRPr>
          </a:p>
        </p:txBody>
      </p:sp>
      <p:pic>
        <p:nvPicPr>
          <p:cNvPr id="377" name="Google Shape;377;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135357" y="259562"/>
            <a:ext cx="781953" cy="842104"/>
          </a:xfrm>
          <a:prstGeom prst="rect">
            <a:avLst/>
          </a:prstGeom>
          <a:noFill/>
          <a:ln>
            <a:noFill/>
          </a:ln>
        </p:spPr>
      </p:pic>
      <p:pic>
        <p:nvPicPr>
          <p:cNvPr id="378" name="Google Shape;378;p7" descr="Climate activist Greta Thunberg gives a monologue on Swedish public radio, in which she talks about anti-racism protests, the Covid-19 pandemic, and climate change. Photo: AP"/>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208496" y="3225840"/>
            <a:ext cx="1628625" cy="1738085"/>
          </a:xfrm>
          <a:prstGeom prst="roundRect">
            <a:avLst>
              <a:gd name="adj" fmla="val 16667"/>
            </a:avLst>
          </a:prstGeom>
          <a:noFill/>
          <a:ln>
            <a:noFill/>
          </a:ln>
        </p:spPr>
      </p:pic>
      <p:pic>
        <p:nvPicPr>
          <p:cNvPr id="379" name="Google Shape;379;p7" descr="Marcus Rashford: Manchester United star has shown the UK a new ..."/>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321596" y="4795194"/>
            <a:ext cx="1628624" cy="1738085"/>
          </a:xfrm>
          <a:prstGeom prst="roundRect">
            <a:avLst>
              <a:gd name="adj" fmla="val 16667"/>
            </a:avLst>
          </a:prstGeom>
          <a:noFill/>
          <a:ln>
            <a:noFill/>
          </a:ln>
        </p:spPr>
      </p:pic>
      <p:pic>
        <p:nvPicPr>
          <p:cNvPr id="380" name="Google Shape;380;p7" descr="Kate Middleton Opens Up About Mental Health with Students | Vanity ..."/>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321596" y="888065"/>
            <a:ext cx="1628625" cy="1738085"/>
          </a:xfrm>
          <a:prstGeom prst="roundRect">
            <a:avLst>
              <a:gd name="adj" fmla="val 16667"/>
            </a:avLst>
          </a:prstGeom>
          <a:noFill/>
          <a:ln>
            <a:noFill/>
          </a:ln>
        </p:spPr>
      </p:pic>
      <p:pic>
        <p:nvPicPr>
          <p:cNvPr id="381" name="Google Shape;381;p7" descr="Captain Tom Moore on track to score No 1 single | News | The Times"/>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157152" y="1221164"/>
            <a:ext cx="1628624" cy="1738085"/>
          </a:xfrm>
          <a:prstGeom prst="roundRect">
            <a:avLst>
              <a:gd name="adj" fmla="val 16667"/>
            </a:avLst>
          </a:prstGeom>
          <a:noFill/>
          <a:ln>
            <a:noFill/>
          </a:ln>
        </p:spPr>
      </p:pic>
      <p:pic>
        <p:nvPicPr>
          <p:cNvPr id="382" name="Google Shape;382;p7" descr="John Boyega's Powerful Black Lives Matter Protest Speech: Watch"/>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321595" y="2841629"/>
            <a:ext cx="1628626" cy="1738085"/>
          </a:xfrm>
          <a:prstGeom prst="roundRect">
            <a:avLst>
              <a:gd name="adj" fmla="val 16667"/>
            </a:avLst>
          </a:prstGeom>
          <a:noFill/>
          <a:ln>
            <a:noFill/>
          </a:ln>
        </p:spPr>
      </p:pic>
      <p:sp>
        <p:nvSpPr>
          <p:cNvPr id="383" name="Google Shape;383;p7"/>
          <p:cNvSpPr/>
          <p:nvPr/>
        </p:nvSpPr>
        <p:spPr>
          <a:xfrm>
            <a:off x="2162399" y="911573"/>
            <a:ext cx="2264458" cy="84210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Kate Middleton, </a:t>
            </a:r>
            <a:r>
              <a:rPr lang="en-GB" sz="1600">
                <a:solidFill>
                  <a:schemeClr val="lt1"/>
                </a:solidFill>
                <a:latin typeface="Century Gothic"/>
                <a:ea typeface="Century Gothic"/>
                <a:cs typeface="Century Gothic"/>
                <a:sym typeface="Century Gothic"/>
              </a:rPr>
              <a:t>Duchess of Cambridge</a:t>
            </a:r>
            <a:endParaRPr sz="1600" b="1">
              <a:solidFill>
                <a:schemeClr val="lt1"/>
              </a:solidFill>
              <a:latin typeface="Century Gothic"/>
              <a:ea typeface="Century Gothic"/>
              <a:cs typeface="Century Gothic"/>
              <a:sym typeface="Century Gothic"/>
            </a:endParaRPr>
          </a:p>
        </p:txBody>
      </p:sp>
      <p:sp>
        <p:nvSpPr>
          <p:cNvPr id="384" name="Google Shape;384;p7"/>
          <p:cNvSpPr/>
          <p:nvPr/>
        </p:nvSpPr>
        <p:spPr>
          <a:xfrm>
            <a:off x="2162399" y="1836429"/>
            <a:ext cx="2264458" cy="732785"/>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Children’s mental health</a:t>
            </a:r>
            <a:endParaRPr sz="1600" b="1">
              <a:solidFill>
                <a:schemeClr val="lt1"/>
              </a:solidFill>
              <a:latin typeface="Century Gothic"/>
              <a:ea typeface="Century Gothic"/>
              <a:cs typeface="Century Gothic"/>
              <a:sym typeface="Century Gothic"/>
            </a:endParaRPr>
          </a:p>
        </p:txBody>
      </p:sp>
      <p:sp>
        <p:nvSpPr>
          <p:cNvPr id="385" name="Google Shape;385;p7"/>
          <p:cNvSpPr/>
          <p:nvPr/>
        </p:nvSpPr>
        <p:spPr>
          <a:xfrm>
            <a:off x="2162399" y="2880786"/>
            <a:ext cx="2264458" cy="84210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John Boyega, </a:t>
            </a:r>
            <a:endParaRPr sz="1600"/>
          </a:p>
          <a:p>
            <a:pPr marL="0" marR="0" lvl="0" indent="0" algn="ctr" rtl="0">
              <a:spcBef>
                <a:spcPts val="0"/>
              </a:spcBef>
              <a:spcAft>
                <a:spcPts val="0"/>
              </a:spcAft>
              <a:buNone/>
            </a:pPr>
            <a:r>
              <a:rPr lang="en-GB" sz="1600" i="1">
                <a:solidFill>
                  <a:schemeClr val="lt1"/>
                </a:solidFill>
                <a:latin typeface="Century Gothic"/>
                <a:ea typeface="Century Gothic"/>
                <a:cs typeface="Century Gothic"/>
                <a:sym typeface="Century Gothic"/>
              </a:rPr>
              <a:t>Star Wars</a:t>
            </a:r>
            <a:r>
              <a:rPr lang="en-GB" sz="1600">
                <a:solidFill>
                  <a:schemeClr val="lt1"/>
                </a:solidFill>
                <a:latin typeface="Century Gothic"/>
                <a:ea typeface="Century Gothic"/>
                <a:cs typeface="Century Gothic"/>
                <a:sym typeface="Century Gothic"/>
              </a:rPr>
              <a:t> actor</a:t>
            </a:r>
            <a:endParaRPr sz="1600" b="1" i="1">
              <a:solidFill>
                <a:schemeClr val="lt1"/>
              </a:solidFill>
              <a:latin typeface="Century Gothic"/>
              <a:ea typeface="Century Gothic"/>
              <a:cs typeface="Century Gothic"/>
              <a:sym typeface="Century Gothic"/>
            </a:endParaRPr>
          </a:p>
        </p:txBody>
      </p:sp>
      <p:sp>
        <p:nvSpPr>
          <p:cNvPr id="386" name="Google Shape;386;p7"/>
          <p:cNvSpPr/>
          <p:nvPr/>
        </p:nvSpPr>
        <p:spPr>
          <a:xfrm>
            <a:off x="2162399" y="3805642"/>
            <a:ext cx="2264458" cy="732785"/>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Black Lives Matter</a:t>
            </a:r>
            <a:endParaRPr sz="1600" b="1">
              <a:solidFill>
                <a:schemeClr val="lt1"/>
              </a:solidFill>
              <a:latin typeface="Century Gothic"/>
              <a:ea typeface="Century Gothic"/>
              <a:cs typeface="Century Gothic"/>
              <a:sym typeface="Century Gothic"/>
            </a:endParaRPr>
          </a:p>
        </p:txBody>
      </p:sp>
      <p:sp>
        <p:nvSpPr>
          <p:cNvPr id="387" name="Google Shape;387;p7"/>
          <p:cNvSpPr/>
          <p:nvPr/>
        </p:nvSpPr>
        <p:spPr>
          <a:xfrm>
            <a:off x="2144967" y="4875638"/>
            <a:ext cx="2264458" cy="84210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Marcus Rashford, </a:t>
            </a:r>
            <a:endParaRPr sz="1600"/>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Manchester United footballer</a:t>
            </a:r>
            <a:endParaRPr sz="1600"/>
          </a:p>
        </p:txBody>
      </p:sp>
      <p:sp>
        <p:nvSpPr>
          <p:cNvPr id="388" name="Google Shape;388;p7"/>
          <p:cNvSpPr/>
          <p:nvPr/>
        </p:nvSpPr>
        <p:spPr>
          <a:xfrm>
            <a:off x="2144967" y="5800494"/>
            <a:ext cx="2264458" cy="732785"/>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Free School Meals vouchers</a:t>
            </a:r>
            <a:endParaRPr sz="1600" b="1">
              <a:solidFill>
                <a:schemeClr val="lt1"/>
              </a:solidFill>
              <a:latin typeface="Century Gothic"/>
              <a:ea typeface="Century Gothic"/>
              <a:cs typeface="Century Gothic"/>
              <a:sym typeface="Century Gothic"/>
            </a:endParaRPr>
          </a:p>
        </p:txBody>
      </p:sp>
      <p:sp>
        <p:nvSpPr>
          <p:cNvPr id="389" name="Google Shape;389;p7"/>
          <p:cNvSpPr/>
          <p:nvPr/>
        </p:nvSpPr>
        <p:spPr>
          <a:xfrm>
            <a:off x="4749291" y="1342166"/>
            <a:ext cx="2264458" cy="84210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Captain Tom Moore, </a:t>
            </a:r>
            <a:r>
              <a:rPr lang="en-GB" sz="1600">
                <a:solidFill>
                  <a:schemeClr val="lt1"/>
                </a:solidFill>
                <a:latin typeface="Century Gothic"/>
                <a:ea typeface="Century Gothic"/>
                <a:cs typeface="Century Gothic"/>
                <a:sym typeface="Century Gothic"/>
              </a:rPr>
              <a:t>Former British Army officer</a:t>
            </a:r>
            <a:endParaRPr sz="1600" b="1">
              <a:solidFill>
                <a:schemeClr val="lt1"/>
              </a:solidFill>
              <a:latin typeface="Century Gothic"/>
              <a:ea typeface="Century Gothic"/>
              <a:cs typeface="Century Gothic"/>
              <a:sym typeface="Century Gothic"/>
            </a:endParaRPr>
          </a:p>
        </p:txBody>
      </p:sp>
      <p:sp>
        <p:nvSpPr>
          <p:cNvPr id="390" name="Google Shape;390;p7"/>
          <p:cNvSpPr/>
          <p:nvPr/>
        </p:nvSpPr>
        <p:spPr>
          <a:xfrm>
            <a:off x="4749291" y="2267022"/>
            <a:ext cx="2264458" cy="732785"/>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NHS charities</a:t>
            </a:r>
            <a:endParaRPr sz="1600" b="1">
              <a:solidFill>
                <a:schemeClr val="lt1"/>
              </a:solidFill>
              <a:latin typeface="Century Gothic"/>
              <a:ea typeface="Century Gothic"/>
              <a:cs typeface="Century Gothic"/>
              <a:sym typeface="Century Gothic"/>
            </a:endParaRPr>
          </a:p>
        </p:txBody>
      </p:sp>
      <p:sp>
        <p:nvSpPr>
          <p:cNvPr id="391" name="Google Shape;391;p7"/>
          <p:cNvSpPr/>
          <p:nvPr/>
        </p:nvSpPr>
        <p:spPr>
          <a:xfrm>
            <a:off x="4749291" y="3311379"/>
            <a:ext cx="2264458" cy="84210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Greta Thunberg, </a:t>
            </a:r>
            <a:endParaRPr sz="1600"/>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Environmental activist</a:t>
            </a:r>
            <a:endParaRPr sz="1600"/>
          </a:p>
        </p:txBody>
      </p:sp>
      <p:sp>
        <p:nvSpPr>
          <p:cNvPr id="392" name="Google Shape;392;p7"/>
          <p:cNvSpPr/>
          <p:nvPr/>
        </p:nvSpPr>
        <p:spPr>
          <a:xfrm>
            <a:off x="4749291" y="4236235"/>
            <a:ext cx="2264458" cy="732785"/>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Climate change awareness</a:t>
            </a:r>
            <a:endParaRPr sz="1600" b="1">
              <a:solidFill>
                <a:schemeClr val="lt1"/>
              </a:solidFill>
              <a:latin typeface="Century Gothic"/>
              <a:ea typeface="Century Gothic"/>
              <a:cs typeface="Century Gothic"/>
              <a:sym typeface="Century Gothic"/>
            </a:endParaRPr>
          </a:p>
        </p:txBody>
      </p:sp>
      <p:sp>
        <p:nvSpPr>
          <p:cNvPr id="393" name="Google Shape;393;p7"/>
          <p:cNvSpPr/>
          <p:nvPr/>
        </p:nvSpPr>
        <p:spPr>
          <a:xfrm>
            <a:off x="4734577" y="5189704"/>
            <a:ext cx="4037145" cy="1298461"/>
          </a:xfrm>
          <a:prstGeom prst="roundRect">
            <a:avLst>
              <a:gd name="adj" fmla="val 16667"/>
            </a:avLst>
          </a:prstGeom>
          <a:solidFill>
            <a:schemeClr val="lt2"/>
          </a:solidFill>
          <a:ln w="28575" cap="flat" cmpd="sng">
            <a:solidFill>
              <a:schemeClr val="dk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dk1"/>
                </a:solidFill>
                <a:latin typeface="Century Gothic"/>
                <a:ea typeface="Century Gothic"/>
                <a:cs typeface="Century Gothic"/>
                <a:sym typeface="Century Gothic"/>
              </a:rPr>
              <a:t>Challenge:</a:t>
            </a:r>
            <a:endParaRPr sz="1600"/>
          </a:p>
          <a:p>
            <a:pPr marL="0" marR="0" lvl="0" indent="0" algn="ctr" rtl="0">
              <a:spcBef>
                <a:spcPts val="0"/>
              </a:spcBef>
              <a:spcAft>
                <a:spcPts val="0"/>
              </a:spcAft>
              <a:buNone/>
            </a:pPr>
            <a:r>
              <a:rPr lang="en-GB" sz="1600">
                <a:solidFill>
                  <a:schemeClr val="dk1"/>
                </a:solidFill>
                <a:latin typeface="Century Gothic"/>
                <a:ea typeface="Century Gothic"/>
                <a:cs typeface="Century Gothic"/>
                <a:sym typeface="Century Gothic"/>
              </a:rPr>
              <a:t>Why do you think these people decided to support these causes? Why might they be important to them?</a:t>
            </a:r>
            <a:endParaRPr sz="1600"/>
          </a:p>
        </p:txBody>
      </p:sp>
      <p:pic>
        <p:nvPicPr>
          <p:cNvPr id="394" name="Google Shape;394;p7"/>
          <p:cNvPicPr preferRelativeResize="0"/>
          <p:nvPr/>
        </p:nvPicPr>
        <p:blipFill rotWithShape="1">
          <a:blip r:embed="rId9">
            <a:alphaModFix/>
          </a:blip>
          <a:srcRect/>
          <a:stretch/>
        </p:blipFill>
        <p:spPr>
          <a:xfrm>
            <a:off x="305658" y="274638"/>
            <a:ext cx="993753" cy="95622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8"/>
          <p:cNvSpPr txBox="1">
            <a:spLocks noGrp="1"/>
          </p:cNvSpPr>
          <p:nvPr>
            <p:ph type="ctrTitle"/>
          </p:nvPr>
        </p:nvSpPr>
        <p:spPr>
          <a:xfrm>
            <a:off x="1046957" y="435943"/>
            <a:ext cx="7050067" cy="92281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Century Gothic"/>
              <a:buNone/>
            </a:pPr>
            <a:r>
              <a:rPr lang="en-GB"/>
              <a:t>Do causes need </a:t>
            </a:r>
            <a:r>
              <a:rPr lang="en-GB">
                <a:solidFill>
                  <a:schemeClr val="accent2"/>
                </a:solidFill>
              </a:rPr>
              <a:t>celebrities' help </a:t>
            </a:r>
            <a:r>
              <a:rPr lang="en-GB"/>
              <a:t>to be </a:t>
            </a:r>
            <a:r>
              <a:rPr lang="en-GB">
                <a:solidFill>
                  <a:schemeClr val="accent2"/>
                </a:solidFill>
              </a:rPr>
              <a:t>successful</a:t>
            </a:r>
            <a:r>
              <a:rPr lang="en-GB"/>
              <a:t>?</a:t>
            </a:r>
            <a:endParaRPr/>
          </a:p>
        </p:txBody>
      </p:sp>
      <p:pic>
        <p:nvPicPr>
          <p:cNvPr id="10" name="Picture 9">
            <a:extLst>
              <a:ext uri="{FF2B5EF4-FFF2-40B4-BE49-F238E27FC236}">
                <a16:creationId xmlns:a16="http://schemas.microsoft.com/office/drawing/2014/main" id="{3F3C3FF1-BAA6-49D6-9AF6-97D5229D7BEB}"/>
              </a:ext>
            </a:extLst>
          </p:cNvPr>
          <p:cNvPicPr>
            <a:picLocks noChangeAspect="1"/>
          </p:cNvPicPr>
          <p:nvPr/>
        </p:nvPicPr>
        <p:blipFill>
          <a:blip r:embed="rId3"/>
          <a:stretch>
            <a:fillRect/>
          </a:stretch>
        </p:blipFill>
        <p:spPr>
          <a:xfrm>
            <a:off x="490127" y="1549258"/>
            <a:ext cx="8163745" cy="470549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3" name="Google Shape;413;p9"/>
          <p:cNvSpPr txBox="1">
            <a:spLocks noGrp="1"/>
          </p:cNvSpPr>
          <p:nvPr>
            <p:ph type="body" idx="1"/>
          </p:nvPr>
        </p:nvSpPr>
        <p:spPr>
          <a:xfrm>
            <a:off x="712743" y="3266417"/>
            <a:ext cx="1712913" cy="1149259"/>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Where do you stand?</a:t>
            </a:r>
            <a:endParaRPr/>
          </a:p>
        </p:txBody>
      </p:sp>
      <p:sp>
        <p:nvSpPr>
          <p:cNvPr id="414" name="Google Shape;414;p9"/>
          <p:cNvSpPr txBox="1">
            <a:spLocks noGrp="1"/>
          </p:cNvSpPr>
          <p:nvPr>
            <p:ph type="body" idx="2"/>
          </p:nvPr>
        </p:nvSpPr>
        <p:spPr>
          <a:xfrm>
            <a:off x="1947317" y="1171616"/>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Starter: Being heard</a:t>
            </a:r>
            <a:endParaRPr/>
          </a:p>
        </p:txBody>
      </p:sp>
      <p:sp>
        <p:nvSpPr>
          <p:cNvPr id="415" name="Google Shape;415;p9"/>
          <p:cNvSpPr>
            <a:spLocks noGrp="1"/>
          </p:cNvSpPr>
          <p:nvPr>
            <p:ph type="body" idx="3"/>
          </p:nvPr>
        </p:nvSpPr>
        <p:spPr>
          <a:xfrm>
            <a:off x="5142737" y="1094531"/>
            <a:ext cx="1884045" cy="1161348"/>
          </a:xfrm>
          <a:prstGeom prst="ellipse">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   Why are we talking about this?</a:t>
            </a:r>
            <a:endParaRPr/>
          </a:p>
        </p:txBody>
      </p:sp>
      <p:sp>
        <p:nvSpPr>
          <p:cNvPr id="416" name="Google Shape;416;p9"/>
          <p:cNvSpPr txBox="1">
            <a:spLocks noGrp="1"/>
          </p:cNvSpPr>
          <p:nvPr>
            <p:ph type="body" idx="4"/>
          </p:nvPr>
        </p:nvSpPr>
        <p:spPr>
          <a:xfrm>
            <a:off x="7105262" y="2535710"/>
            <a:ext cx="1713599" cy="11088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The celebrity impact</a:t>
            </a:r>
            <a:endParaRPr/>
          </a:p>
        </p:txBody>
      </p:sp>
      <p:sp>
        <p:nvSpPr>
          <p:cNvPr id="417" name="Google Shape;417;p9"/>
          <p:cNvSpPr>
            <a:spLocks noGrp="1"/>
          </p:cNvSpPr>
          <p:nvPr>
            <p:ph type="body" idx="5"/>
          </p:nvPr>
        </p:nvSpPr>
        <p:spPr>
          <a:xfrm>
            <a:off x="3463051" y="2742570"/>
            <a:ext cx="2064047" cy="1173600"/>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For the right reasons?</a:t>
            </a:r>
            <a:endParaRPr/>
          </a:p>
        </p:txBody>
      </p:sp>
      <p:sp>
        <p:nvSpPr>
          <p:cNvPr id="418" name="Google Shape;418;p9"/>
          <p:cNvSpPr txBox="1">
            <a:spLocks noGrp="1"/>
          </p:cNvSpPr>
          <p:nvPr>
            <p:ph type="body" idx="7"/>
          </p:nvPr>
        </p:nvSpPr>
        <p:spPr>
          <a:xfrm>
            <a:off x="2662437" y="5180434"/>
            <a:ext cx="1487488" cy="11811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1600"/>
              <a:buNone/>
            </a:pPr>
            <a:r>
              <a:rPr lang="en-GB"/>
              <a:t>Vote!</a:t>
            </a:r>
            <a:endParaRPr/>
          </a:p>
        </p:txBody>
      </p:sp>
      <p:pic>
        <p:nvPicPr>
          <p:cNvPr id="419" name="Google Shape;419;p9"/>
          <p:cNvPicPr preferRelativeResize="0"/>
          <p:nvPr/>
        </p:nvPicPr>
        <p:blipFill rotWithShape="1">
          <a:blip r:embed="rId3"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3766598" y="4831252"/>
            <a:ext cx="1134359" cy="1737361"/>
          </a:xfrm>
          <a:prstGeom prst="rect">
            <a:avLst/>
          </a:prstGeom>
          <a:noFill/>
          <a:ln>
            <a:noFill/>
          </a:ln>
        </p:spPr>
      </p:pic>
      <p:pic>
        <p:nvPicPr>
          <p:cNvPr id="420" name="Google Shape;420;p9"/>
          <p:cNvPicPr preferRelativeResize="0"/>
          <p:nvPr/>
        </p:nvPicPr>
        <p:blipFill rotWithShape="1">
          <a:blip r:embed="rId4">
            <a:alphaModFix/>
          </a:blip>
          <a:srcRect/>
          <a:stretch/>
        </p:blipFill>
        <p:spPr>
          <a:xfrm>
            <a:off x="5091006" y="1009219"/>
            <a:ext cx="993753" cy="956220"/>
          </a:xfrm>
          <a:prstGeom prst="rect">
            <a:avLst/>
          </a:prstGeom>
          <a:noFill/>
          <a:ln>
            <a:noFill/>
          </a:ln>
        </p:spPr>
      </p:pic>
      <p:pic>
        <p:nvPicPr>
          <p:cNvPr id="421" name="Google Shape;421;p9"/>
          <p:cNvPicPr preferRelativeResize="0"/>
          <p:nvPr/>
        </p:nvPicPr>
        <p:blipFill rotWithShape="1">
          <a:blip r:embed="rId5">
            <a:alphaModFix/>
          </a:blip>
          <a:srcRect/>
          <a:stretch/>
        </p:blipFill>
        <p:spPr>
          <a:xfrm>
            <a:off x="6639815" y="2275137"/>
            <a:ext cx="654377" cy="980728"/>
          </a:xfrm>
          <a:prstGeom prst="rect">
            <a:avLst/>
          </a:prstGeom>
          <a:noFill/>
          <a:ln>
            <a:noFill/>
          </a:ln>
        </p:spPr>
      </p:pic>
      <p:pic>
        <p:nvPicPr>
          <p:cNvPr id="425" name="Google Shape;425;p9" descr="Marcus Rashford Profile, News &amp; Stats | Premier Leagu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559728" y="3791045"/>
            <a:ext cx="1371319" cy="1371319"/>
          </a:xfrm>
          <a:prstGeom prst="rect">
            <a:avLst/>
          </a:prstGeom>
          <a:noFill/>
          <a:ln>
            <a:noFill/>
          </a:ln>
        </p:spPr>
      </p:pic>
      <p:pic>
        <p:nvPicPr>
          <p:cNvPr id="19" name="Google Shape;496;p14" descr="Greta Thunberg: How one teenager became the voice of the planet ...">
            <a:extLst>
              <a:ext uri="{FF2B5EF4-FFF2-40B4-BE49-F238E27FC236}">
                <a16:creationId xmlns:a16="http://schemas.microsoft.com/office/drawing/2014/main" id="{9CD7E9D3-E6ED-4CC8-A8B4-C02590591B70}"/>
              </a:ext>
            </a:extLst>
          </p:cNvPr>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639815" y="462026"/>
            <a:ext cx="3000786" cy="2073684"/>
          </a:xfrm>
          <a:prstGeom prst="rect">
            <a:avLst/>
          </a:prstGeom>
          <a:noFill/>
          <a:ln>
            <a:noFill/>
          </a:ln>
        </p:spPr>
      </p:pic>
      <p:pic>
        <p:nvPicPr>
          <p:cNvPr id="20" name="Google Shape;526;p17" descr="John Boyega transparent background PNG clipart | PNGGuru">
            <a:extLst>
              <a:ext uri="{FF2B5EF4-FFF2-40B4-BE49-F238E27FC236}">
                <a16:creationId xmlns:a16="http://schemas.microsoft.com/office/drawing/2014/main" id="{B5B0B660-E3E7-4BCA-9D51-BB04B9BC5C27}"/>
              </a:ext>
            </a:extLst>
          </p:cNvPr>
          <p:cNvPicPr preferRelativeResize="0"/>
          <p:nvPr/>
        </p:nvPicPr>
        <p:blipFill rotWithShape="1">
          <a:blip r:embed="rId8"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5527098" y="3289292"/>
            <a:ext cx="1378381" cy="1812284"/>
          </a:xfrm>
          <a:prstGeom prst="rect">
            <a:avLst/>
          </a:prstGeom>
          <a:noFill/>
          <a:ln>
            <a:noFill/>
          </a:ln>
        </p:spPr>
      </p:pic>
      <p:sp>
        <p:nvSpPr>
          <p:cNvPr id="21" name="Google Shape;671;p26">
            <a:extLst>
              <a:ext uri="{FF2B5EF4-FFF2-40B4-BE49-F238E27FC236}">
                <a16:creationId xmlns:a16="http://schemas.microsoft.com/office/drawing/2014/main" id="{5DCD9E45-CAFF-4A73-A12C-6AE3108E87A3}"/>
              </a:ext>
            </a:extLst>
          </p:cNvPr>
          <p:cNvSpPr txBox="1">
            <a:spLocks/>
          </p:cNvSpPr>
          <p:nvPr/>
        </p:nvSpPr>
        <p:spPr>
          <a:xfrm>
            <a:off x="5148186" y="5006899"/>
            <a:ext cx="2064047" cy="1292824"/>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2pPr>
            <a:lvl3pPr marL="1371600" marR="0" lvl="2"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9pPr>
          </a:lstStyle>
          <a:p>
            <a:pPr marL="0" indent="0">
              <a:spcBef>
                <a:spcPts val="0"/>
              </a:spcBef>
            </a:pPr>
            <a:r>
              <a:rPr lang="en-GB"/>
              <a:t>Ext: NHS’ Birthday!</a:t>
            </a:r>
          </a:p>
        </p:txBody>
      </p:sp>
      <p:pic>
        <p:nvPicPr>
          <p:cNvPr id="22" name="Google Shape;548;p18">
            <a:extLst>
              <a:ext uri="{FF2B5EF4-FFF2-40B4-BE49-F238E27FC236}">
                <a16:creationId xmlns:a16="http://schemas.microsoft.com/office/drawing/2014/main" id="{3226B605-8D52-4CBF-A383-8FAF902C0D7E}"/>
              </a:ext>
            </a:extLst>
          </p:cNvPr>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85720">
            <a:off x="5163855" y="4868795"/>
            <a:ext cx="499626" cy="595324"/>
          </a:xfrm>
          <a:prstGeom prst="rect">
            <a:avLst/>
          </a:prstGeom>
          <a:noFill/>
          <a:ln>
            <a:noFill/>
          </a:ln>
        </p:spPr>
      </p:pic>
      <p:pic>
        <p:nvPicPr>
          <p:cNvPr id="23" name="Picture 2" descr="Captain Tom Moore's NHS charity single will be beaten to No1 by ...">
            <a:extLst>
              <a:ext uri="{FF2B5EF4-FFF2-40B4-BE49-F238E27FC236}">
                <a16:creationId xmlns:a16="http://schemas.microsoft.com/office/drawing/2014/main" id="{A1ADD600-FA68-4C81-9061-D5DB393262DB}"/>
              </a:ext>
            </a:extLst>
          </p:cNvPr>
          <p:cNvPicPr>
            <a:picLocks noChangeAspect="1" noChangeArrowheads="1"/>
          </p:cNvPicPr>
          <p:nvPr/>
        </p:nvPicPr>
        <p:blipFill rotWithShape="1">
          <a:blip r:embed="rId10" cstate="screen">
            <a:extLst>
              <a:ext uri="{BEBA8EAE-BF5A-486C-A8C5-ECC9F3942E4B}">
                <a14:imgProps xmlns:a14="http://schemas.microsoft.com/office/drawing/2010/main">
                  <a14:imgLayer r:embed="rId11">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748160" y="1946664"/>
            <a:ext cx="1550821" cy="13426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10"/>
          <p:cNvSpPr txBox="1"/>
          <p:nvPr/>
        </p:nvSpPr>
        <p:spPr>
          <a:xfrm>
            <a:off x="872360" y="274638"/>
            <a:ext cx="5600629" cy="76915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Why are we talking about this?</a:t>
            </a:r>
            <a:endParaRPr/>
          </a:p>
        </p:txBody>
      </p:sp>
      <p:sp>
        <p:nvSpPr>
          <p:cNvPr id="433" name="Google Shape;433;p10"/>
          <p:cNvSpPr/>
          <p:nvPr/>
        </p:nvSpPr>
        <p:spPr>
          <a:xfrm>
            <a:off x="364795" y="1074597"/>
            <a:ext cx="5600629" cy="1105372"/>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This month, footballer </a:t>
            </a:r>
            <a:r>
              <a:rPr lang="en-GB" sz="1600" b="1" dirty="0">
                <a:solidFill>
                  <a:schemeClr val="lt1"/>
                </a:solidFill>
                <a:latin typeface="Century Gothic"/>
                <a:ea typeface="Century Gothic"/>
                <a:cs typeface="Century Gothic"/>
                <a:sym typeface="Century Gothic"/>
              </a:rPr>
              <a:t>Marcus Rashford </a:t>
            </a:r>
            <a:r>
              <a:rPr lang="en-GB" sz="1600" dirty="0">
                <a:solidFill>
                  <a:schemeClr val="lt1"/>
                </a:solidFill>
                <a:latin typeface="Century Gothic"/>
                <a:ea typeface="Century Gothic"/>
                <a:cs typeface="Century Gothic"/>
                <a:sym typeface="Century Gothic"/>
              </a:rPr>
              <a:t>made headlines around the world after he </a:t>
            </a:r>
            <a:r>
              <a:rPr lang="en-GB" sz="1600" b="1" dirty="0">
                <a:solidFill>
                  <a:schemeClr val="lt1"/>
                </a:solidFill>
                <a:latin typeface="Century Gothic"/>
                <a:ea typeface="Century Gothic"/>
                <a:cs typeface="Century Gothic"/>
                <a:sym typeface="Century Gothic"/>
              </a:rPr>
              <a:t>asked the Government to provide free school meals over summer </a:t>
            </a:r>
            <a:r>
              <a:rPr lang="en-GB" sz="1600" dirty="0">
                <a:solidFill>
                  <a:schemeClr val="lt1"/>
                </a:solidFill>
                <a:latin typeface="Century Gothic"/>
                <a:ea typeface="Century Gothic"/>
                <a:cs typeface="Century Gothic"/>
                <a:sym typeface="Century Gothic"/>
              </a:rPr>
              <a:t>for children who need them.</a:t>
            </a:r>
            <a:endParaRPr dirty="0"/>
          </a:p>
        </p:txBody>
      </p:sp>
      <p:pic>
        <p:nvPicPr>
          <p:cNvPr id="434" name="Google Shape;434;p10"/>
          <p:cNvPicPr preferRelativeResize="0"/>
          <p:nvPr/>
        </p:nvPicPr>
        <p:blipFill rotWithShape="1">
          <a:blip r:embed="rId3">
            <a:alphaModFix/>
          </a:blip>
          <a:srcRect/>
          <a:stretch/>
        </p:blipFill>
        <p:spPr>
          <a:xfrm>
            <a:off x="200259" y="237703"/>
            <a:ext cx="654377" cy="980728"/>
          </a:xfrm>
          <a:prstGeom prst="rect">
            <a:avLst/>
          </a:prstGeom>
          <a:noFill/>
          <a:ln>
            <a:noFill/>
          </a:ln>
        </p:spPr>
      </p:pic>
      <p:pic>
        <p:nvPicPr>
          <p:cNvPr id="435" name="Google Shape;435;p10" descr="Marcus Rashford Profile, News &amp; Stats | Premier League"/>
          <p:cNvPicPr preferRelativeResize="0"/>
          <p:nvPr/>
        </p:nvPicPr>
        <p:blipFill rotWithShape="1">
          <a:blip r:embed="rId4">
            <a:alphaModFix/>
          </a:blip>
          <a:srcRect/>
          <a:stretch/>
        </p:blipFill>
        <p:spPr>
          <a:xfrm>
            <a:off x="5381479" y="417901"/>
            <a:ext cx="3480852" cy="3480852"/>
          </a:xfrm>
          <a:prstGeom prst="rect">
            <a:avLst/>
          </a:prstGeom>
          <a:noFill/>
          <a:ln>
            <a:noFill/>
          </a:ln>
        </p:spPr>
      </p:pic>
      <p:sp>
        <p:nvSpPr>
          <p:cNvPr id="436" name="Google Shape;436;p10"/>
          <p:cNvSpPr/>
          <p:nvPr/>
        </p:nvSpPr>
        <p:spPr>
          <a:xfrm>
            <a:off x="364795" y="2360500"/>
            <a:ext cx="4960100" cy="1114605"/>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His campaign raised more than </a:t>
            </a:r>
            <a:r>
              <a:rPr lang="en-GB" sz="1600" b="1" dirty="0">
                <a:solidFill>
                  <a:schemeClr val="lt1"/>
                </a:solidFill>
                <a:latin typeface="Century Gothic"/>
                <a:ea typeface="Century Gothic"/>
                <a:cs typeface="Century Gothic"/>
                <a:sym typeface="Century Gothic"/>
              </a:rPr>
              <a:t>£20 million </a:t>
            </a:r>
            <a:r>
              <a:rPr lang="en-GB" sz="1600" dirty="0">
                <a:solidFill>
                  <a:schemeClr val="lt1"/>
                </a:solidFill>
                <a:latin typeface="Century Gothic"/>
                <a:ea typeface="Century Gothic"/>
                <a:cs typeface="Century Gothic"/>
                <a:sym typeface="Century Gothic"/>
              </a:rPr>
              <a:t>before </a:t>
            </a:r>
            <a:r>
              <a:rPr lang="en-GB" sz="1600" b="1" dirty="0">
                <a:solidFill>
                  <a:schemeClr val="lt1"/>
                </a:solidFill>
                <a:latin typeface="Century Gothic"/>
                <a:ea typeface="Century Gothic"/>
                <a:cs typeface="Century Gothic"/>
                <a:sym typeface="Century Gothic"/>
              </a:rPr>
              <a:t>the Government changed their policies and agreed to help families </a:t>
            </a:r>
            <a:r>
              <a:rPr lang="en-GB" sz="1600" dirty="0">
                <a:solidFill>
                  <a:schemeClr val="lt1"/>
                </a:solidFill>
                <a:latin typeface="Century Gothic"/>
                <a:ea typeface="Century Gothic"/>
                <a:cs typeface="Century Gothic"/>
                <a:sym typeface="Century Gothic"/>
              </a:rPr>
              <a:t>that needed food over the summer holidays.</a:t>
            </a:r>
            <a:endParaRPr dirty="0"/>
          </a:p>
        </p:txBody>
      </p:sp>
      <p:sp>
        <p:nvSpPr>
          <p:cNvPr id="437" name="Google Shape;437;p10"/>
          <p:cNvSpPr/>
          <p:nvPr/>
        </p:nvSpPr>
        <p:spPr>
          <a:xfrm>
            <a:off x="3402419" y="3739010"/>
            <a:ext cx="5408461" cy="1002142"/>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This is after </a:t>
            </a:r>
            <a:r>
              <a:rPr lang="en-GB" sz="1600" b="1" dirty="0">
                <a:solidFill>
                  <a:schemeClr val="lt1"/>
                </a:solidFill>
                <a:latin typeface="Century Gothic"/>
                <a:ea typeface="Century Gothic"/>
                <a:cs typeface="Century Gothic"/>
                <a:sym typeface="Century Gothic"/>
              </a:rPr>
              <a:t>Captain Tom Moore raised almost £33 million for the NHS </a:t>
            </a:r>
            <a:r>
              <a:rPr lang="en-GB" sz="1600" dirty="0">
                <a:solidFill>
                  <a:schemeClr val="lt1"/>
                </a:solidFill>
                <a:latin typeface="Century Gothic"/>
                <a:ea typeface="Century Gothic"/>
                <a:cs typeface="Century Gothic"/>
                <a:sym typeface="Century Gothic"/>
              </a:rPr>
              <a:t>by walking laps of his garden during lockdown.</a:t>
            </a:r>
            <a:endParaRPr dirty="0"/>
          </a:p>
        </p:txBody>
      </p:sp>
      <p:sp>
        <p:nvSpPr>
          <p:cNvPr id="438" name="Google Shape;438;p10"/>
          <p:cNvSpPr/>
          <p:nvPr/>
        </p:nvSpPr>
        <p:spPr>
          <a:xfrm>
            <a:off x="3822392" y="4921683"/>
            <a:ext cx="4988487" cy="1559126"/>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Captain Tom may have started out on his own, but he quickly got the </a:t>
            </a:r>
            <a:r>
              <a:rPr lang="en-GB" sz="1600" b="1" dirty="0">
                <a:solidFill>
                  <a:schemeClr val="lt1"/>
                </a:solidFill>
                <a:latin typeface="Century Gothic"/>
                <a:ea typeface="Century Gothic"/>
                <a:cs typeface="Century Gothic"/>
                <a:sym typeface="Century Gothic"/>
              </a:rPr>
              <a:t>support of many famous faces</a:t>
            </a:r>
            <a:r>
              <a:rPr lang="en-GB" sz="1600" dirty="0">
                <a:solidFill>
                  <a:schemeClr val="lt1"/>
                </a:solidFill>
                <a:latin typeface="Century Gothic"/>
                <a:ea typeface="Century Gothic"/>
                <a:cs typeface="Century Gothic"/>
                <a:sym typeface="Century Gothic"/>
              </a:rPr>
              <a:t>… </a:t>
            </a:r>
            <a:r>
              <a:rPr lang="en-GB" sz="1600" b="1" dirty="0">
                <a:solidFill>
                  <a:schemeClr val="lt1"/>
                </a:solidFill>
                <a:latin typeface="Century Gothic"/>
                <a:ea typeface="Century Gothic"/>
                <a:cs typeface="Century Gothic"/>
                <a:sym typeface="Century Gothic"/>
              </a:rPr>
              <a:t>Would he have been so successful without celebrity help? </a:t>
            </a:r>
            <a:r>
              <a:rPr lang="en-GB" sz="1600" dirty="0">
                <a:solidFill>
                  <a:schemeClr val="lt1"/>
                </a:solidFill>
                <a:latin typeface="Century Gothic"/>
                <a:ea typeface="Century Gothic"/>
                <a:cs typeface="Century Gothic"/>
                <a:sym typeface="Century Gothic"/>
              </a:rPr>
              <a:t>Or do we need celebs to help show us what causes to support?</a:t>
            </a:r>
            <a:endParaRPr sz="1600" b="1" dirty="0">
              <a:solidFill>
                <a:schemeClr val="lt1"/>
              </a:solidFill>
              <a:latin typeface="Century Gothic"/>
              <a:ea typeface="Century Gothic"/>
              <a:cs typeface="Century Gothic"/>
              <a:sym typeface="Century Gothic"/>
            </a:endParaRPr>
          </a:p>
        </p:txBody>
      </p:sp>
      <p:pic>
        <p:nvPicPr>
          <p:cNvPr id="439" name="Google Shape;439;p10" descr="Captain Tom Moore, 100, says he wants to visit Barbados, India and ..."/>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258" y="3338623"/>
            <a:ext cx="4081064" cy="333714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3" name="Google Shape;413;p9"/>
          <p:cNvSpPr txBox="1">
            <a:spLocks noGrp="1"/>
          </p:cNvSpPr>
          <p:nvPr>
            <p:ph type="body" idx="1"/>
          </p:nvPr>
        </p:nvSpPr>
        <p:spPr>
          <a:xfrm>
            <a:off x="712743" y="3266417"/>
            <a:ext cx="1712913" cy="1149259"/>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Where do you stand?</a:t>
            </a:r>
            <a:endParaRPr/>
          </a:p>
        </p:txBody>
      </p:sp>
      <p:sp>
        <p:nvSpPr>
          <p:cNvPr id="414" name="Google Shape;414;p9"/>
          <p:cNvSpPr txBox="1">
            <a:spLocks noGrp="1"/>
          </p:cNvSpPr>
          <p:nvPr>
            <p:ph type="body" idx="2"/>
          </p:nvPr>
        </p:nvSpPr>
        <p:spPr>
          <a:xfrm>
            <a:off x="1947317" y="1171616"/>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Starter: Being heard</a:t>
            </a:r>
            <a:endParaRPr/>
          </a:p>
        </p:txBody>
      </p:sp>
      <p:sp>
        <p:nvSpPr>
          <p:cNvPr id="415" name="Google Shape;415;p9"/>
          <p:cNvSpPr>
            <a:spLocks noGrp="1"/>
          </p:cNvSpPr>
          <p:nvPr>
            <p:ph type="body" idx="3"/>
          </p:nvPr>
        </p:nvSpPr>
        <p:spPr>
          <a:xfrm>
            <a:off x="5142737" y="1094531"/>
            <a:ext cx="1884045" cy="1161348"/>
          </a:xfrm>
          <a:prstGeom prst="ellipse">
            <a:avLst/>
          </a:prstGeom>
          <a:solidFill>
            <a:schemeClr val="tx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dirty="0"/>
              <a:t>   Why are we talking about this?</a:t>
            </a:r>
            <a:endParaRPr dirty="0"/>
          </a:p>
        </p:txBody>
      </p:sp>
      <p:sp>
        <p:nvSpPr>
          <p:cNvPr id="416" name="Google Shape;416;p9"/>
          <p:cNvSpPr txBox="1">
            <a:spLocks noGrp="1"/>
          </p:cNvSpPr>
          <p:nvPr>
            <p:ph type="body" idx="4"/>
          </p:nvPr>
        </p:nvSpPr>
        <p:spPr>
          <a:xfrm>
            <a:off x="7105262" y="2535710"/>
            <a:ext cx="1713599" cy="11088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The celebrity impact</a:t>
            </a:r>
            <a:endParaRPr/>
          </a:p>
        </p:txBody>
      </p:sp>
      <p:sp>
        <p:nvSpPr>
          <p:cNvPr id="417" name="Google Shape;417;p9"/>
          <p:cNvSpPr>
            <a:spLocks noGrp="1"/>
          </p:cNvSpPr>
          <p:nvPr>
            <p:ph type="body" idx="5"/>
          </p:nvPr>
        </p:nvSpPr>
        <p:spPr>
          <a:xfrm>
            <a:off x="3463051" y="2742570"/>
            <a:ext cx="2064047" cy="1173600"/>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For the right reasons?</a:t>
            </a:r>
            <a:endParaRPr/>
          </a:p>
        </p:txBody>
      </p:sp>
      <p:sp>
        <p:nvSpPr>
          <p:cNvPr id="418" name="Google Shape;418;p9"/>
          <p:cNvSpPr txBox="1">
            <a:spLocks noGrp="1"/>
          </p:cNvSpPr>
          <p:nvPr>
            <p:ph type="body" idx="7"/>
          </p:nvPr>
        </p:nvSpPr>
        <p:spPr>
          <a:xfrm>
            <a:off x="2662437" y="5180434"/>
            <a:ext cx="1487488" cy="11811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1600"/>
              <a:buNone/>
            </a:pPr>
            <a:r>
              <a:rPr lang="en-GB"/>
              <a:t>Vote!</a:t>
            </a:r>
            <a:endParaRPr/>
          </a:p>
        </p:txBody>
      </p:sp>
      <p:pic>
        <p:nvPicPr>
          <p:cNvPr id="419" name="Google Shape;419;p9"/>
          <p:cNvPicPr preferRelativeResize="0"/>
          <p:nvPr/>
        </p:nvPicPr>
        <p:blipFill rotWithShape="1">
          <a:blip r:embed="rId3"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3766598" y="4831252"/>
            <a:ext cx="1134359" cy="1737361"/>
          </a:xfrm>
          <a:prstGeom prst="rect">
            <a:avLst/>
          </a:prstGeom>
          <a:noFill/>
          <a:ln>
            <a:noFill/>
          </a:ln>
        </p:spPr>
      </p:pic>
      <p:pic>
        <p:nvPicPr>
          <p:cNvPr id="420" name="Google Shape;420;p9"/>
          <p:cNvPicPr preferRelativeResize="0"/>
          <p:nvPr/>
        </p:nvPicPr>
        <p:blipFill rotWithShape="1">
          <a:blip r:embed="rId4">
            <a:alphaModFix/>
          </a:blip>
          <a:srcRect/>
          <a:stretch/>
        </p:blipFill>
        <p:spPr>
          <a:xfrm>
            <a:off x="5091006" y="1009219"/>
            <a:ext cx="993753" cy="956220"/>
          </a:xfrm>
          <a:prstGeom prst="rect">
            <a:avLst/>
          </a:prstGeom>
          <a:noFill/>
          <a:ln>
            <a:noFill/>
          </a:ln>
        </p:spPr>
      </p:pic>
      <p:pic>
        <p:nvPicPr>
          <p:cNvPr id="421" name="Google Shape;421;p9"/>
          <p:cNvPicPr preferRelativeResize="0"/>
          <p:nvPr/>
        </p:nvPicPr>
        <p:blipFill rotWithShape="1">
          <a:blip r:embed="rId5">
            <a:alphaModFix/>
          </a:blip>
          <a:srcRect/>
          <a:stretch/>
        </p:blipFill>
        <p:spPr>
          <a:xfrm>
            <a:off x="6639815" y="2275137"/>
            <a:ext cx="654377" cy="980728"/>
          </a:xfrm>
          <a:prstGeom prst="rect">
            <a:avLst/>
          </a:prstGeom>
          <a:noFill/>
          <a:ln>
            <a:noFill/>
          </a:ln>
        </p:spPr>
      </p:pic>
      <p:pic>
        <p:nvPicPr>
          <p:cNvPr id="425" name="Google Shape;425;p9" descr="Marcus Rashford Profile, News &amp; Stats | Premier Leagu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559728" y="3791045"/>
            <a:ext cx="1371319" cy="1371319"/>
          </a:xfrm>
          <a:prstGeom prst="rect">
            <a:avLst/>
          </a:prstGeom>
          <a:noFill/>
          <a:ln>
            <a:noFill/>
          </a:ln>
        </p:spPr>
      </p:pic>
      <p:pic>
        <p:nvPicPr>
          <p:cNvPr id="19" name="Google Shape;496;p14" descr="Greta Thunberg: How one teenager became the voice of the planet ...">
            <a:extLst>
              <a:ext uri="{FF2B5EF4-FFF2-40B4-BE49-F238E27FC236}">
                <a16:creationId xmlns:a16="http://schemas.microsoft.com/office/drawing/2014/main" id="{9CD7E9D3-E6ED-4CC8-A8B4-C02590591B70}"/>
              </a:ext>
            </a:extLst>
          </p:cNvPr>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639815" y="462026"/>
            <a:ext cx="3000786" cy="2073684"/>
          </a:xfrm>
          <a:prstGeom prst="rect">
            <a:avLst/>
          </a:prstGeom>
          <a:noFill/>
          <a:ln>
            <a:noFill/>
          </a:ln>
        </p:spPr>
      </p:pic>
      <p:pic>
        <p:nvPicPr>
          <p:cNvPr id="20" name="Google Shape;526;p17" descr="John Boyega transparent background PNG clipart | PNGGuru">
            <a:extLst>
              <a:ext uri="{FF2B5EF4-FFF2-40B4-BE49-F238E27FC236}">
                <a16:creationId xmlns:a16="http://schemas.microsoft.com/office/drawing/2014/main" id="{B5B0B660-E3E7-4BCA-9D51-BB04B9BC5C27}"/>
              </a:ext>
            </a:extLst>
          </p:cNvPr>
          <p:cNvPicPr preferRelativeResize="0"/>
          <p:nvPr/>
        </p:nvPicPr>
        <p:blipFill rotWithShape="1">
          <a:blip r:embed="rId8"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5527098" y="3289292"/>
            <a:ext cx="1378381" cy="1812284"/>
          </a:xfrm>
          <a:prstGeom prst="rect">
            <a:avLst/>
          </a:prstGeom>
          <a:noFill/>
          <a:ln>
            <a:noFill/>
          </a:ln>
        </p:spPr>
      </p:pic>
      <p:sp>
        <p:nvSpPr>
          <p:cNvPr id="21" name="Google Shape;671;p26">
            <a:extLst>
              <a:ext uri="{FF2B5EF4-FFF2-40B4-BE49-F238E27FC236}">
                <a16:creationId xmlns:a16="http://schemas.microsoft.com/office/drawing/2014/main" id="{5DCD9E45-CAFF-4A73-A12C-6AE3108E87A3}"/>
              </a:ext>
            </a:extLst>
          </p:cNvPr>
          <p:cNvSpPr txBox="1">
            <a:spLocks/>
          </p:cNvSpPr>
          <p:nvPr/>
        </p:nvSpPr>
        <p:spPr>
          <a:xfrm>
            <a:off x="5148186" y="5006899"/>
            <a:ext cx="2064047" cy="1292824"/>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2pPr>
            <a:lvl3pPr marL="1371600" marR="0" lvl="2"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9pPr>
          </a:lstStyle>
          <a:p>
            <a:pPr marL="0" indent="0">
              <a:spcBef>
                <a:spcPts val="0"/>
              </a:spcBef>
            </a:pPr>
            <a:r>
              <a:rPr lang="en-GB"/>
              <a:t>Ext: NHS’ Birthday!</a:t>
            </a:r>
          </a:p>
        </p:txBody>
      </p:sp>
      <p:pic>
        <p:nvPicPr>
          <p:cNvPr id="22" name="Google Shape;548;p18">
            <a:extLst>
              <a:ext uri="{FF2B5EF4-FFF2-40B4-BE49-F238E27FC236}">
                <a16:creationId xmlns:a16="http://schemas.microsoft.com/office/drawing/2014/main" id="{3226B605-8D52-4CBF-A383-8FAF902C0D7E}"/>
              </a:ext>
            </a:extLst>
          </p:cNvPr>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85720">
            <a:off x="5163855" y="4868795"/>
            <a:ext cx="499626" cy="595324"/>
          </a:xfrm>
          <a:prstGeom prst="rect">
            <a:avLst/>
          </a:prstGeom>
          <a:noFill/>
          <a:ln>
            <a:noFill/>
          </a:ln>
        </p:spPr>
      </p:pic>
      <p:pic>
        <p:nvPicPr>
          <p:cNvPr id="17" name="Picture 2" descr="Captain Tom Moore's NHS charity single will be beaten to No1 by ...">
            <a:extLst>
              <a:ext uri="{FF2B5EF4-FFF2-40B4-BE49-F238E27FC236}">
                <a16:creationId xmlns:a16="http://schemas.microsoft.com/office/drawing/2014/main" id="{ECCE7F63-B770-4553-A03E-71D09C9A0C78}"/>
              </a:ext>
            </a:extLst>
          </p:cNvPr>
          <p:cNvPicPr>
            <a:picLocks noChangeAspect="1" noChangeArrowheads="1"/>
          </p:cNvPicPr>
          <p:nvPr/>
        </p:nvPicPr>
        <p:blipFill rotWithShape="1">
          <a:blip r:embed="rId10" cstate="screen">
            <a:extLst>
              <a:ext uri="{BEBA8EAE-BF5A-486C-A8C5-ECC9F3942E4B}">
                <a14:imgProps xmlns:a14="http://schemas.microsoft.com/office/drawing/2010/main">
                  <a14:imgLayer r:embed="rId11">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748160" y="1946664"/>
            <a:ext cx="1550821" cy="1342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774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12"/>
          <p:cNvSpPr txBox="1">
            <a:spLocks noGrp="1"/>
          </p:cNvSpPr>
          <p:nvPr>
            <p:ph type="title"/>
          </p:nvPr>
        </p:nvSpPr>
        <p:spPr>
          <a:xfrm>
            <a:off x="890649" y="274638"/>
            <a:ext cx="6953940" cy="769158"/>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lt1"/>
              </a:buClr>
              <a:buSzPts val="2800"/>
              <a:buFont typeface="Century Gothic"/>
              <a:buNone/>
            </a:pPr>
            <a:r>
              <a:rPr lang="en-GB"/>
              <a:t>The celebrity impact </a:t>
            </a:r>
            <a:endParaRPr/>
          </a:p>
        </p:txBody>
      </p:sp>
      <p:pic>
        <p:nvPicPr>
          <p:cNvPr id="465" name="Google Shape;465;p12"/>
          <p:cNvPicPr preferRelativeResize="0"/>
          <p:nvPr/>
        </p:nvPicPr>
        <p:blipFill rotWithShape="1">
          <a:blip r:embed="rId3">
            <a:alphaModFix/>
          </a:blip>
          <a:srcRect/>
          <a:stretch/>
        </p:blipFill>
        <p:spPr>
          <a:xfrm>
            <a:off x="200259" y="237703"/>
            <a:ext cx="654377" cy="980728"/>
          </a:xfrm>
          <a:prstGeom prst="rect">
            <a:avLst/>
          </a:prstGeom>
          <a:noFill/>
          <a:ln>
            <a:noFill/>
          </a:ln>
        </p:spPr>
      </p:pic>
      <p:sp>
        <p:nvSpPr>
          <p:cNvPr id="466" name="Google Shape;466;p12"/>
          <p:cNvSpPr/>
          <p:nvPr/>
        </p:nvSpPr>
        <p:spPr>
          <a:xfrm>
            <a:off x="392187" y="4013230"/>
            <a:ext cx="4287938" cy="2089016"/>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Vote (2-3 mins)</a:t>
            </a:r>
            <a:endParaRPr/>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Are you </a:t>
            </a:r>
            <a:r>
              <a:rPr lang="en-GB" sz="1600" b="1">
                <a:solidFill>
                  <a:schemeClr val="lt1"/>
                </a:solidFill>
                <a:latin typeface="Century Gothic"/>
                <a:ea typeface="Century Gothic"/>
                <a:cs typeface="Century Gothic"/>
                <a:sym typeface="Century Gothic"/>
              </a:rPr>
              <a:t>more or less likely </a:t>
            </a:r>
            <a:r>
              <a:rPr lang="en-GB" sz="1600">
                <a:solidFill>
                  <a:schemeClr val="lt1"/>
                </a:solidFill>
                <a:latin typeface="Century Gothic"/>
                <a:ea typeface="Century Gothic"/>
                <a:cs typeface="Century Gothic"/>
                <a:sym typeface="Century Gothic"/>
              </a:rPr>
              <a:t>to support a cause because of the celebrities who endorse it? Why?</a:t>
            </a:r>
            <a:endParaRPr/>
          </a:p>
        </p:txBody>
      </p:sp>
      <p:pic>
        <p:nvPicPr>
          <p:cNvPr id="467" name="Google Shape;467;p12"/>
          <p:cNvPicPr preferRelativeResize="0"/>
          <p:nvPr/>
        </p:nvPicPr>
        <p:blipFill rotWithShape="1">
          <a:blip r:embed="rId4">
            <a:alphaModFix/>
          </a:blip>
          <a:srcRect/>
          <a:stretch/>
        </p:blipFill>
        <p:spPr>
          <a:xfrm>
            <a:off x="392187" y="1289440"/>
            <a:ext cx="3807047" cy="2139560"/>
          </a:xfrm>
          <a:prstGeom prst="rect">
            <a:avLst/>
          </a:prstGeom>
          <a:noFill/>
          <a:ln>
            <a:noFill/>
          </a:ln>
        </p:spPr>
      </p:pic>
      <p:sp>
        <p:nvSpPr>
          <p:cNvPr id="468" name="Google Shape;468;p12"/>
          <p:cNvSpPr/>
          <p:nvPr/>
        </p:nvSpPr>
        <p:spPr>
          <a:xfrm>
            <a:off x="4436740" y="1289440"/>
            <a:ext cx="4344621" cy="1002255"/>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Quite often, when a charity or group want to make a change, they will </a:t>
            </a:r>
            <a:r>
              <a:rPr lang="en-GB" sz="1600" b="1" dirty="0">
                <a:solidFill>
                  <a:schemeClr val="lt1"/>
                </a:solidFill>
                <a:latin typeface="Century Gothic"/>
                <a:ea typeface="Century Gothic"/>
                <a:cs typeface="Century Gothic"/>
                <a:sym typeface="Century Gothic"/>
              </a:rPr>
              <a:t>ask celebrities to support their cause.</a:t>
            </a:r>
            <a:endParaRPr dirty="0"/>
          </a:p>
        </p:txBody>
      </p:sp>
      <p:sp>
        <p:nvSpPr>
          <p:cNvPr id="469" name="Google Shape;469;p12"/>
          <p:cNvSpPr/>
          <p:nvPr/>
        </p:nvSpPr>
        <p:spPr>
          <a:xfrm>
            <a:off x="4436739" y="2410279"/>
            <a:ext cx="4344621" cy="1002255"/>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Some studies have shown that </a:t>
            </a:r>
            <a:r>
              <a:rPr lang="en-GB" sz="1600" b="1" dirty="0">
                <a:solidFill>
                  <a:schemeClr val="lt1"/>
                </a:solidFill>
                <a:latin typeface="Century Gothic"/>
                <a:ea typeface="Century Gothic"/>
                <a:cs typeface="Century Gothic"/>
                <a:sym typeface="Century Gothic"/>
              </a:rPr>
              <a:t>celebrity help makes us more likely to support a cause</a:t>
            </a:r>
            <a:r>
              <a:rPr lang="en-GB" sz="1600" dirty="0">
                <a:solidFill>
                  <a:schemeClr val="lt1"/>
                </a:solidFill>
                <a:latin typeface="Century Gothic"/>
                <a:ea typeface="Century Gothic"/>
                <a:cs typeface="Century Gothic"/>
                <a:sym typeface="Century Gothic"/>
              </a:rPr>
              <a:t>, but others have said the opposite!</a:t>
            </a:r>
            <a:endParaRPr sz="1600" b="1" dirty="0">
              <a:solidFill>
                <a:schemeClr val="lt1"/>
              </a:solidFill>
              <a:latin typeface="Century Gothic"/>
              <a:ea typeface="Century Gothic"/>
              <a:cs typeface="Century Gothic"/>
              <a:sym typeface="Century Gothic"/>
            </a:endParaRPr>
          </a:p>
        </p:txBody>
      </p:sp>
      <p:pic>
        <p:nvPicPr>
          <p:cNvPr id="470" name="Google Shape;470;p12" descr="Thumbs up sign"/>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123131" y="5111360"/>
            <a:ext cx="914400" cy="914400"/>
          </a:xfrm>
          <a:prstGeom prst="rect">
            <a:avLst/>
          </a:prstGeom>
          <a:noFill/>
          <a:ln>
            <a:noFill/>
          </a:ln>
        </p:spPr>
      </p:pic>
      <p:pic>
        <p:nvPicPr>
          <p:cNvPr id="471" name="Google Shape;471;p12" descr="Thumbs Down"/>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5400000">
            <a:off x="7490951" y="5097103"/>
            <a:ext cx="914400" cy="914400"/>
          </a:xfrm>
          <a:prstGeom prst="rect">
            <a:avLst/>
          </a:prstGeom>
          <a:noFill/>
          <a:ln>
            <a:noFill/>
          </a:ln>
        </p:spPr>
      </p:pic>
      <p:pic>
        <p:nvPicPr>
          <p:cNvPr id="472" name="Google Shape;472;p12" descr="Thumbs up sign"/>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rot="10800000">
            <a:off x="6372228" y="5097103"/>
            <a:ext cx="914400" cy="914400"/>
          </a:xfrm>
          <a:prstGeom prst="rect">
            <a:avLst/>
          </a:prstGeom>
          <a:noFill/>
          <a:ln>
            <a:noFill/>
          </a:ln>
        </p:spPr>
      </p:pic>
      <p:sp>
        <p:nvSpPr>
          <p:cNvPr id="473" name="Google Shape;473;p12"/>
          <p:cNvSpPr/>
          <p:nvPr/>
        </p:nvSpPr>
        <p:spPr>
          <a:xfrm>
            <a:off x="5063031" y="4235122"/>
            <a:ext cx="881182" cy="769287"/>
          </a:xfrm>
          <a:prstGeom prst="wedgeRoundRectCallout">
            <a:avLst>
              <a:gd name="adj1" fmla="val -20833"/>
              <a:gd name="adj2" fmla="val 62500"/>
              <a:gd name="adj3" fmla="val 0"/>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More likely</a:t>
            </a:r>
            <a:endParaRPr sz="1600" b="1">
              <a:solidFill>
                <a:schemeClr val="lt1"/>
              </a:solidFill>
              <a:latin typeface="Century Gothic"/>
              <a:ea typeface="Century Gothic"/>
              <a:cs typeface="Century Gothic"/>
              <a:sym typeface="Century Gothic"/>
            </a:endParaRPr>
          </a:p>
        </p:txBody>
      </p:sp>
      <p:sp>
        <p:nvSpPr>
          <p:cNvPr id="474" name="Google Shape;474;p12"/>
          <p:cNvSpPr/>
          <p:nvPr/>
        </p:nvSpPr>
        <p:spPr>
          <a:xfrm>
            <a:off x="6271312" y="4235121"/>
            <a:ext cx="881182" cy="769287"/>
          </a:xfrm>
          <a:prstGeom prst="wedgeRoundRectCallout">
            <a:avLst>
              <a:gd name="adj1" fmla="val 21116"/>
              <a:gd name="adj2" fmla="val 71352"/>
              <a:gd name="adj3"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Less likely</a:t>
            </a:r>
            <a:endParaRPr sz="1600" b="1">
              <a:solidFill>
                <a:schemeClr val="lt1"/>
              </a:solidFill>
              <a:latin typeface="Century Gothic"/>
              <a:ea typeface="Century Gothic"/>
              <a:cs typeface="Century Gothic"/>
              <a:sym typeface="Century Gothic"/>
            </a:endParaRPr>
          </a:p>
        </p:txBody>
      </p:sp>
      <p:sp>
        <p:nvSpPr>
          <p:cNvPr id="475" name="Google Shape;475;p12"/>
          <p:cNvSpPr/>
          <p:nvPr/>
        </p:nvSpPr>
        <p:spPr>
          <a:xfrm>
            <a:off x="7479593" y="4235122"/>
            <a:ext cx="1180469" cy="769287"/>
          </a:xfrm>
          <a:prstGeom prst="wedgeRoundRectCallout">
            <a:avLst>
              <a:gd name="adj1" fmla="val -20833"/>
              <a:gd name="adj2" fmla="val 62500"/>
              <a:gd name="adj3" fmla="val 0"/>
            </a:avLst>
          </a:prstGeom>
          <a:solidFill>
            <a:schemeClr val="accent3"/>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Makes no difference</a:t>
            </a:r>
            <a:endParaRPr sz="1600" b="1">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13"/>
          <p:cNvSpPr txBox="1">
            <a:spLocks noGrp="1"/>
          </p:cNvSpPr>
          <p:nvPr>
            <p:ph type="title"/>
          </p:nvPr>
        </p:nvSpPr>
        <p:spPr>
          <a:xfrm>
            <a:off x="890649" y="274638"/>
            <a:ext cx="6953940" cy="769158"/>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lt1"/>
              </a:buClr>
              <a:buSzPts val="2800"/>
              <a:buFont typeface="Century Gothic"/>
              <a:buNone/>
            </a:pPr>
            <a:r>
              <a:rPr lang="en-GB"/>
              <a:t>The celebrity impact </a:t>
            </a:r>
            <a:endParaRPr/>
          </a:p>
        </p:txBody>
      </p:sp>
      <p:pic>
        <p:nvPicPr>
          <p:cNvPr id="481" name="Google Shape;481;p13"/>
          <p:cNvPicPr preferRelativeResize="0"/>
          <p:nvPr/>
        </p:nvPicPr>
        <p:blipFill rotWithShape="1">
          <a:blip r:embed="rId3">
            <a:alphaModFix/>
          </a:blip>
          <a:srcRect/>
          <a:stretch/>
        </p:blipFill>
        <p:spPr>
          <a:xfrm>
            <a:off x="200259" y="237703"/>
            <a:ext cx="654377" cy="980728"/>
          </a:xfrm>
          <a:prstGeom prst="rect">
            <a:avLst/>
          </a:prstGeom>
          <a:noFill/>
          <a:ln>
            <a:noFill/>
          </a:ln>
        </p:spPr>
      </p:pic>
      <p:sp>
        <p:nvSpPr>
          <p:cNvPr id="482" name="Google Shape;482;p13"/>
          <p:cNvSpPr/>
          <p:nvPr/>
        </p:nvSpPr>
        <p:spPr>
          <a:xfrm>
            <a:off x="922881" y="1190085"/>
            <a:ext cx="7298238" cy="2847188"/>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Discuss (10-20 mins)</a:t>
            </a:r>
            <a:endParaRPr/>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On the next few slides, you are going to read about some different causes that celebrities have gotten involved in. For each one, think carefully about </a:t>
            </a:r>
            <a:r>
              <a:rPr lang="en-GB" sz="1600" b="1">
                <a:solidFill>
                  <a:schemeClr val="lt1"/>
                </a:solidFill>
                <a:latin typeface="Century Gothic"/>
                <a:ea typeface="Century Gothic"/>
                <a:cs typeface="Century Gothic"/>
                <a:sym typeface="Century Gothic"/>
              </a:rPr>
              <a:t>what impact the celebrity had on the cause, and whether they were needed.</a:t>
            </a:r>
            <a:endParaRPr/>
          </a:p>
        </p:txBody>
      </p:sp>
      <p:pic>
        <p:nvPicPr>
          <p:cNvPr id="483" name="Google Shape;483;p13" descr="John Boyega transparent background PNG clipart | PNGGuru"/>
          <p:cNvPicPr preferRelativeResize="0"/>
          <p:nvPr/>
        </p:nvPicPr>
        <p:blipFill rotWithShape="1">
          <a:blip r:embed="rId4" cstate="screen">
            <a:clrChange>
              <a:clrFrom>
                <a:srgbClr val="DCDCDC"/>
              </a:clrFrom>
              <a:clrTo>
                <a:srgbClr val="DCDCDC">
                  <a:alpha val="0"/>
                </a:srgbClr>
              </a:clrTo>
            </a:clrChange>
            <a:alphaModFix/>
            <a:extLst>
              <a:ext uri="{28A0092B-C50C-407E-A947-70E740481C1C}">
                <a14:useLocalDpi xmlns:a14="http://schemas.microsoft.com/office/drawing/2010/main"/>
              </a:ext>
            </a:extLst>
          </a:blip>
          <a:srcRect/>
          <a:stretch/>
        </p:blipFill>
        <p:spPr>
          <a:xfrm>
            <a:off x="7048007" y="4183563"/>
            <a:ext cx="1819915" cy="2493109"/>
          </a:xfrm>
          <a:prstGeom prst="rect">
            <a:avLst/>
          </a:prstGeom>
          <a:noFill/>
          <a:ln>
            <a:noFill/>
          </a:ln>
        </p:spPr>
      </p:pic>
      <p:pic>
        <p:nvPicPr>
          <p:cNvPr id="484" name="Google Shape;484;p13" descr="Marcus Rashford Profile, News &amp; Stats | Premier League"/>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493554" y="4456046"/>
            <a:ext cx="2233307" cy="2233307"/>
          </a:xfrm>
          <a:prstGeom prst="rect">
            <a:avLst/>
          </a:prstGeom>
          <a:noFill/>
          <a:ln>
            <a:noFill/>
          </a:ln>
        </p:spPr>
      </p:pic>
      <p:pic>
        <p:nvPicPr>
          <p:cNvPr id="486" name="Google Shape;486;p13" descr="Greta Thunberg: How one teenager became the voice of the planet ..."/>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3720269" y="4052513"/>
            <a:ext cx="3920938" cy="2613959"/>
          </a:xfrm>
          <a:prstGeom prst="rect">
            <a:avLst/>
          </a:prstGeom>
          <a:noFill/>
          <a:ln>
            <a:noFill/>
          </a:ln>
        </p:spPr>
      </p:pic>
      <p:pic>
        <p:nvPicPr>
          <p:cNvPr id="9" name="Picture 2" descr="Captain Tom Moore's NHS charity single will be beaten to No1 by ...">
            <a:extLst>
              <a:ext uri="{FF2B5EF4-FFF2-40B4-BE49-F238E27FC236}">
                <a16:creationId xmlns:a16="http://schemas.microsoft.com/office/drawing/2014/main" id="{7E28CF8C-6A64-4E5F-83CC-142A411754C4}"/>
              </a:ext>
            </a:extLst>
          </p:cNvPr>
          <p:cNvPicPr>
            <a:picLocks noChangeAspect="1" noChangeArrowheads="1"/>
          </p:cNvPicPr>
          <p:nvPr/>
        </p:nvPicPr>
        <p:blipFill rotWithShape="1">
          <a:blip r:embed="rId7" cstate="screen">
            <a:extLst>
              <a:ext uri="{BEBA8EAE-BF5A-486C-A8C5-ECC9F3942E4B}">
                <a14:imgProps xmlns:a14="http://schemas.microsoft.com/office/drawing/2010/main">
                  <a14:imgLayer r:embed="rId8">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1" y="4343400"/>
            <a:ext cx="2709726" cy="23459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Google Shape;492;p14"/>
          <p:cNvSpPr/>
          <p:nvPr/>
        </p:nvSpPr>
        <p:spPr>
          <a:xfrm>
            <a:off x="475013" y="1040529"/>
            <a:ext cx="8248761" cy="980729"/>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dirty="0">
                <a:solidFill>
                  <a:schemeClr val="lt1"/>
                </a:solidFill>
                <a:latin typeface="Century Gothic"/>
                <a:ea typeface="Century Gothic"/>
                <a:cs typeface="Century Gothic"/>
                <a:sym typeface="Century Gothic"/>
              </a:rPr>
              <a:t>Greta Thunberg </a:t>
            </a:r>
            <a:r>
              <a:rPr lang="en-GB" sz="1600" dirty="0">
                <a:solidFill>
                  <a:schemeClr val="lt1"/>
                </a:solidFill>
                <a:latin typeface="Century Gothic"/>
                <a:ea typeface="Century Gothic"/>
                <a:cs typeface="Century Gothic"/>
                <a:sym typeface="Century Gothic"/>
              </a:rPr>
              <a:t>began protesting for change by sitting outside of the </a:t>
            </a:r>
            <a:r>
              <a:rPr lang="en-GB" sz="1600" b="1" dirty="0">
                <a:solidFill>
                  <a:schemeClr val="lt1"/>
                </a:solidFill>
                <a:latin typeface="Century Gothic"/>
                <a:ea typeface="Century Gothic"/>
                <a:cs typeface="Century Gothic"/>
                <a:sym typeface="Century Gothic"/>
              </a:rPr>
              <a:t>Swedish Parliament </a:t>
            </a:r>
            <a:r>
              <a:rPr lang="en-GB" sz="1600" dirty="0">
                <a:solidFill>
                  <a:schemeClr val="lt1"/>
                </a:solidFill>
                <a:latin typeface="Century Gothic"/>
                <a:ea typeface="Century Gothic"/>
                <a:cs typeface="Century Gothic"/>
                <a:sym typeface="Century Gothic"/>
              </a:rPr>
              <a:t>building</a:t>
            </a:r>
            <a:r>
              <a:rPr lang="en-GB" sz="1600" b="1" dirty="0">
                <a:solidFill>
                  <a:schemeClr val="lt1"/>
                </a:solidFill>
                <a:latin typeface="Century Gothic"/>
                <a:ea typeface="Century Gothic"/>
                <a:cs typeface="Century Gothic"/>
                <a:sym typeface="Century Gothic"/>
              </a:rPr>
              <a:t> </a:t>
            </a:r>
            <a:r>
              <a:rPr lang="en-GB" sz="1600" dirty="0">
                <a:solidFill>
                  <a:schemeClr val="lt1"/>
                </a:solidFill>
                <a:latin typeface="Century Gothic"/>
                <a:ea typeface="Century Gothic"/>
                <a:cs typeface="Century Gothic"/>
                <a:sym typeface="Century Gothic"/>
              </a:rPr>
              <a:t>asking for action to be taken on climate change. Very quickly, her protests went viral and millions of people joined in.</a:t>
            </a:r>
            <a:endParaRPr dirty="0"/>
          </a:p>
        </p:txBody>
      </p:sp>
      <p:sp>
        <p:nvSpPr>
          <p:cNvPr id="493" name="Google Shape;493;p14"/>
          <p:cNvSpPr txBox="1"/>
          <p:nvPr/>
        </p:nvSpPr>
        <p:spPr>
          <a:xfrm>
            <a:off x="890649" y="274638"/>
            <a:ext cx="6953940" cy="76915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The celebrity impact </a:t>
            </a:r>
            <a:endParaRPr sz="2800" b="1">
              <a:solidFill>
                <a:schemeClr val="lt1"/>
              </a:solidFill>
              <a:latin typeface="Century Gothic"/>
              <a:ea typeface="Century Gothic"/>
              <a:cs typeface="Century Gothic"/>
              <a:sym typeface="Century Gothic"/>
            </a:endParaRPr>
          </a:p>
        </p:txBody>
      </p:sp>
      <p:pic>
        <p:nvPicPr>
          <p:cNvPr id="494" name="Google Shape;494;p14"/>
          <p:cNvPicPr preferRelativeResize="0"/>
          <p:nvPr/>
        </p:nvPicPr>
        <p:blipFill rotWithShape="1">
          <a:blip r:embed="rId3">
            <a:alphaModFix/>
          </a:blip>
          <a:srcRect/>
          <a:stretch/>
        </p:blipFill>
        <p:spPr>
          <a:xfrm>
            <a:off x="200259" y="237703"/>
            <a:ext cx="654377" cy="980728"/>
          </a:xfrm>
          <a:prstGeom prst="rect">
            <a:avLst/>
          </a:prstGeom>
          <a:noFill/>
          <a:ln>
            <a:noFill/>
          </a:ln>
        </p:spPr>
      </p:pic>
      <p:sp>
        <p:nvSpPr>
          <p:cNvPr id="495" name="Google Shape;495;p14"/>
          <p:cNvSpPr/>
          <p:nvPr/>
        </p:nvSpPr>
        <p:spPr>
          <a:xfrm>
            <a:off x="4310743" y="2208921"/>
            <a:ext cx="4413031" cy="230795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As more and more people heard about what she was doing, many celebrities also praised her. However, Greta </a:t>
            </a:r>
            <a:r>
              <a:rPr lang="en-GB" sz="1600" b="1" dirty="0">
                <a:solidFill>
                  <a:schemeClr val="lt1"/>
                </a:solidFill>
                <a:latin typeface="Century Gothic"/>
                <a:ea typeface="Century Gothic"/>
                <a:cs typeface="Century Gothic"/>
                <a:sym typeface="Century Gothic"/>
              </a:rPr>
              <a:t>told celebrities that they must act too</a:t>
            </a:r>
            <a:r>
              <a:rPr lang="en-GB" sz="1600" dirty="0">
                <a:solidFill>
                  <a:schemeClr val="lt1"/>
                </a:solidFill>
                <a:latin typeface="Century Gothic"/>
                <a:ea typeface="Century Gothic"/>
                <a:cs typeface="Century Gothic"/>
                <a:sym typeface="Century Gothic"/>
              </a:rPr>
              <a:t>, saying: </a:t>
            </a:r>
            <a:r>
              <a:rPr lang="en-GB" sz="1600" b="1" dirty="0">
                <a:solidFill>
                  <a:schemeClr val="lt1"/>
                </a:solidFill>
                <a:latin typeface="Century Gothic"/>
                <a:ea typeface="Century Gothic"/>
                <a:cs typeface="Century Gothic"/>
                <a:sym typeface="Century Gothic"/>
              </a:rPr>
              <a:t>“People see you celebrities as gods, you influence billions of people,</a:t>
            </a:r>
            <a:r>
              <a:rPr lang="en-GB" sz="1600" dirty="0">
                <a:solidFill>
                  <a:schemeClr val="lt1"/>
                </a:solidFill>
                <a:latin typeface="Century Gothic"/>
                <a:ea typeface="Century Gothic"/>
                <a:cs typeface="Century Gothic"/>
                <a:sym typeface="Century Gothic"/>
              </a:rPr>
              <a:t> we need you, you </a:t>
            </a:r>
            <a:r>
              <a:rPr lang="en-GB" sz="1600" b="1" dirty="0">
                <a:solidFill>
                  <a:schemeClr val="lt1"/>
                </a:solidFill>
                <a:latin typeface="Century Gothic"/>
                <a:ea typeface="Century Gothic"/>
                <a:cs typeface="Century Gothic"/>
                <a:sym typeface="Century Gothic"/>
              </a:rPr>
              <a:t>can use your voice to raise awareness </a:t>
            </a:r>
            <a:r>
              <a:rPr lang="en-GB" sz="1600" dirty="0">
                <a:solidFill>
                  <a:schemeClr val="lt1"/>
                </a:solidFill>
                <a:latin typeface="Century Gothic"/>
                <a:ea typeface="Century Gothic"/>
                <a:cs typeface="Century Gothic"/>
                <a:sym typeface="Century Gothic"/>
              </a:rPr>
              <a:t>about this global crisis.”</a:t>
            </a:r>
            <a:endParaRPr dirty="0"/>
          </a:p>
        </p:txBody>
      </p:sp>
      <p:pic>
        <p:nvPicPr>
          <p:cNvPr id="496" name="Google Shape;496;p14" descr="Greta Thunberg: How one teenager became the voice of the planet ..."/>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997144" y="2110129"/>
            <a:ext cx="6851679" cy="4567786"/>
          </a:xfrm>
          <a:prstGeom prst="rect">
            <a:avLst/>
          </a:prstGeom>
          <a:noFill/>
          <a:ln>
            <a:noFill/>
          </a:ln>
        </p:spPr>
      </p:pic>
      <p:sp>
        <p:nvSpPr>
          <p:cNvPr id="497" name="Google Shape;497;p14"/>
          <p:cNvSpPr/>
          <p:nvPr/>
        </p:nvSpPr>
        <p:spPr>
          <a:xfrm>
            <a:off x="4599393" y="4704536"/>
            <a:ext cx="3989401" cy="182218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think climate change protests needs celebrities to gain support? </a:t>
            </a:r>
            <a:r>
              <a:rPr lang="en-GB" sz="1600">
                <a:solidFill>
                  <a:schemeClr val="lt1"/>
                </a:solidFill>
                <a:latin typeface="Century Gothic"/>
                <a:ea typeface="Century Gothic"/>
                <a:cs typeface="Century Gothic"/>
                <a:sym typeface="Century Gothic"/>
              </a:rPr>
              <a:t>Why/why not?</a:t>
            </a:r>
            <a:endParaRPr sz="1600">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4" name="Google Shape;504;p15"/>
          <p:cNvSpPr txBox="1"/>
          <p:nvPr/>
        </p:nvSpPr>
        <p:spPr>
          <a:xfrm>
            <a:off x="890649" y="274638"/>
            <a:ext cx="6953940" cy="76915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The celebrity impact </a:t>
            </a:r>
            <a:endParaRPr sz="2800" b="1">
              <a:solidFill>
                <a:schemeClr val="lt1"/>
              </a:solidFill>
              <a:latin typeface="Century Gothic"/>
              <a:ea typeface="Century Gothic"/>
              <a:cs typeface="Century Gothic"/>
              <a:sym typeface="Century Gothic"/>
            </a:endParaRPr>
          </a:p>
        </p:txBody>
      </p:sp>
      <p:pic>
        <p:nvPicPr>
          <p:cNvPr id="505" name="Google Shape;505;p15"/>
          <p:cNvPicPr preferRelativeResize="0"/>
          <p:nvPr/>
        </p:nvPicPr>
        <p:blipFill rotWithShape="1">
          <a:blip r:embed="rId3">
            <a:alphaModFix/>
          </a:blip>
          <a:srcRect/>
          <a:stretch/>
        </p:blipFill>
        <p:spPr>
          <a:xfrm>
            <a:off x="200259" y="237703"/>
            <a:ext cx="654377" cy="980728"/>
          </a:xfrm>
          <a:prstGeom prst="rect">
            <a:avLst/>
          </a:prstGeom>
          <a:noFill/>
          <a:ln>
            <a:noFill/>
          </a:ln>
        </p:spPr>
      </p:pic>
      <p:sp>
        <p:nvSpPr>
          <p:cNvPr id="506" name="Google Shape;506;p15"/>
          <p:cNvSpPr/>
          <p:nvPr/>
        </p:nvSpPr>
        <p:spPr>
          <a:xfrm>
            <a:off x="527447" y="1106824"/>
            <a:ext cx="8106256" cy="980728"/>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Earlier this year, </a:t>
            </a:r>
            <a:r>
              <a:rPr lang="en-GB" sz="1600" b="1" dirty="0">
                <a:solidFill>
                  <a:schemeClr val="lt1"/>
                </a:solidFill>
                <a:latin typeface="Century Gothic"/>
                <a:ea typeface="Century Gothic"/>
                <a:cs typeface="Century Gothic"/>
                <a:sym typeface="Century Gothic"/>
              </a:rPr>
              <a:t>Captain Tom Moore </a:t>
            </a:r>
            <a:r>
              <a:rPr lang="en-GB" sz="1600" dirty="0">
                <a:solidFill>
                  <a:schemeClr val="lt1"/>
                </a:solidFill>
                <a:latin typeface="Century Gothic"/>
                <a:ea typeface="Century Gothic"/>
                <a:cs typeface="Century Gothic"/>
                <a:sym typeface="Century Gothic"/>
              </a:rPr>
              <a:t>set out to walk 100 laps of his garden before his 100</a:t>
            </a:r>
            <a:r>
              <a:rPr lang="en-GB" sz="1600" baseline="30000" dirty="0">
                <a:solidFill>
                  <a:schemeClr val="lt1"/>
                </a:solidFill>
                <a:latin typeface="Century Gothic"/>
                <a:ea typeface="Century Gothic"/>
                <a:cs typeface="Century Gothic"/>
                <a:sym typeface="Century Gothic"/>
              </a:rPr>
              <a:t>th</a:t>
            </a:r>
            <a:r>
              <a:rPr lang="en-GB" sz="1600" dirty="0">
                <a:solidFill>
                  <a:schemeClr val="lt1"/>
                </a:solidFill>
                <a:latin typeface="Century Gothic"/>
                <a:ea typeface="Century Gothic"/>
                <a:cs typeface="Century Gothic"/>
                <a:sym typeface="Century Gothic"/>
              </a:rPr>
              <a:t> birthday, and raise </a:t>
            </a:r>
            <a:r>
              <a:rPr lang="en-GB" sz="1600" b="1" dirty="0">
                <a:solidFill>
                  <a:schemeClr val="lt1"/>
                </a:solidFill>
                <a:latin typeface="Century Gothic"/>
                <a:ea typeface="Century Gothic"/>
                <a:cs typeface="Century Gothic"/>
                <a:sym typeface="Century Gothic"/>
              </a:rPr>
              <a:t>£1,000</a:t>
            </a:r>
            <a:r>
              <a:rPr lang="en-GB" sz="1600" dirty="0">
                <a:solidFill>
                  <a:schemeClr val="lt1"/>
                </a:solidFill>
                <a:latin typeface="Century Gothic"/>
                <a:ea typeface="Century Gothic"/>
                <a:cs typeface="Century Gothic"/>
                <a:sym typeface="Century Gothic"/>
              </a:rPr>
              <a:t>. His daughter thought </a:t>
            </a:r>
            <a:r>
              <a:rPr lang="en-GB" sz="1600" b="1" dirty="0">
                <a:solidFill>
                  <a:schemeClr val="lt1"/>
                </a:solidFill>
                <a:latin typeface="Century Gothic"/>
                <a:ea typeface="Century Gothic"/>
                <a:cs typeface="Century Gothic"/>
                <a:sym typeface="Century Gothic"/>
              </a:rPr>
              <a:t>it would make a nice news story, so wrote to a local paper about his mission.</a:t>
            </a:r>
            <a:endParaRPr sz="1600" dirty="0">
              <a:solidFill>
                <a:schemeClr val="lt1"/>
              </a:solidFill>
              <a:latin typeface="Century Gothic"/>
              <a:ea typeface="Century Gothic"/>
              <a:cs typeface="Century Gothic"/>
              <a:sym typeface="Century Gothic"/>
            </a:endParaRPr>
          </a:p>
        </p:txBody>
      </p:sp>
      <p:sp>
        <p:nvSpPr>
          <p:cNvPr id="507" name="Google Shape;507;p15"/>
          <p:cNvSpPr/>
          <p:nvPr/>
        </p:nvSpPr>
        <p:spPr>
          <a:xfrm>
            <a:off x="4887260" y="2229829"/>
            <a:ext cx="3717226" cy="2123544"/>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Tom went on </a:t>
            </a:r>
            <a:r>
              <a:rPr lang="en-GB" sz="1600" b="1" dirty="0">
                <a:solidFill>
                  <a:schemeClr val="lt1"/>
                </a:solidFill>
                <a:latin typeface="Century Gothic"/>
                <a:ea typeface="Century Gothic"/>
                <a:cs typeface="Century Gothic"/>
                <a:sym typeface="Century Gothic"/>
              </a:rPr>
              <a:t>to raise £33 million</a:t>
            </a:r>
            <a:r>
              <a:rPr lang="en-GB" sz="1600" dirty="0">
                <a:solidFill>
                  <a:schemeClr val="lt1"/>
                </a:solidFill>
                <a:latin typeface="Century Gothic"/>
                <a:ea typeface="Century Gothic"/>
                <a:cs typeface="Century Gothic"/>
                <a:sym typeface="Century Gothic"/>
              </a:rPr>
              <a:t>, </a:t>
            </a:r>
            <a:r>
              <a:rPr lang="en-GB" sz="1600" b="1" dirty="0">
                <a:solidFill>
                  <a:schemeClr val="lt1"/>
                </a:solidFill>
                <a:latin typeface="Century Gothic"/>
                <a:ea typeface="Century Gothic"/>
                <a:cs typeface="Century Gothic"/>
                <a:sym typeface="Century Gothic"/>
              </a:rPr>
              <a:t>appear on TV</a:t>
            </a:r>
            <a:r>
              <a:rPr lang="en-GB" sz="1600" dirty="0">
                <a:solidFill>
                  <a:schemeClr val="lt1"/>
                </a:solidFill>
                <a:latin typeface="Century Gothic"/>
                <a:ea typeface="Century Gothic"/>
                <a:cs typeface="Century Gothic"/>
                <a:sym typeface="Century Gothic"/>
              </a:rPr>
              <a:t> many times and work with a singer to produce a </a:t>
            </a:r>
            <a:r>
              <a:rPr lang="en-GB" sz="1600" b="1" dirty="0">
                <a:solidFill>
                  <a:schemeClr val="lt1"/>
                </a:solidFill>
                <a:latin typeface="Century Gothic"/>
                <a:ea typeface="Century Gothic"/>
                <a:cs typeface="Century Gothic"/>
                <a:sym typeface="Century Gothic"/>
              </a:rPr>
              <a:t>Number 1* song in the charts! </a:t>
            </a:r>
            <a:r>
              <a:rPr lang="en-GB" sz="1600" dirty="0">
                <a:solidFill>
                  <a:schemeClr val="lt1"/>
                </a:solidFill>
                <a:latin typeface="Century Gothic"/>
                <a:ea typeface="Century Gothic"/>
                <a:cs typeface="Century Gothic"/>
                <a:sym typeface="Century Gothic"/>
              </a:rPr>
              <a:t>TV host </a:t>
            </a:r>
            <a:r>
              <a:rPr lang="en-GB" sz="1600" b="1" dirty="0">
                <a:solidFill>
                  <a:schemeClr val="lt1"/>
                </a:solidFill>
                <a:latin typeface="Century Gothic"/>
                <a:ea typeface="Century Gothic"/>
                <a:cs typeface="Century Gothic"/>
                <a:sym typeface="Century Gothic"/>
              </a:rPr>
              <a:t>Piers Morgan even promised to give £10,000 </a:t>
            </a:r>
            <a:r>
              <a:rPr lang="en-GB" sz="1600" dirty="0">
                <a:solidFill>
                  <a:schemeClr val="lt1"/>
                </a:solidFill>
                <a:latin typeface="Century Gothic"/>
                <a:ea typeface="Century Gothic"/>
                <a:cs typeface="Century Gothic"/>
                <a:sym typeface="Century Gothic"/>
              </a:rPr>
              <a:t>of his own money to the cause!</a:t>
            </a:r>
            <a:endParaRPr dirty="0"/>
          </a:p>
        </p:txBody>
      </p:sp>
      <p:sp>
        <p:nvSpPr>
          <p:cNvPr id="508" name="Google Shape;508;p15"/>
          <p:cNvSpPr/>
          <p:nvPr/>
        </p:nvSpPr>
        <p:spPr>
          <a:xfrm>
            <a:off x="4683967" y="4533393"/>
            <a:ext cx="3920519" cy="1928653"/>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think Captain Tom needed celebrities to gain support? </a:t>
            </a:r>
            <a:r>
              <a:rPr lang="en-GB" sz="1600">
                <a:solidFill>
                  <a:schemeClr val="lt1"/>
                </a:solidFill>
                <a:latin typeface="Century Gothic"/>
                <a:ea typeface="Century Gothic"/>
                <a:cs typeface="Century Gothic"/>
                <a:sym typeface="Century Gothic"/>
              </a:rPr>
              <a:t>Why/why not?</a:t>
            </a:r>
            <a:endParaRPr/>
          </a:p>
        </p:txBody>
      </p:sp>
      <p:pic>
        <p:nvPicPr>
          <p:cNvPr id="8" name="Picture 2" descr="Captain Tom Moore's NHS charity single will be beaten to No1 by ...">
            <a:extLst>
              <a:ext uri="{FF2B5EF4-FFF2-40B4-BE49-F238E27FC236}">
                <a16:creationId xmlns:a16="http://schemas.microsoft.com/office/drawing/2014/main" id="{23C9EA84-BCD9-4938-90E8-2D739985194F}"/>
              </a:ext>
            </a:extLst>
          </p:cNvPr>
          <p:cNvPicPr>
            <a:picLocks noChangeAspect="1" noChangeArrowheads="1"/>
          </p:cNvPicPr>
          <p:nvPr/>
        </p:nvPicPr>
        <p:blipFill rotWithShape="1">
          <a:blip r:embed="rId4" cstate="screen">
            <a:extLst>
              <a:ext uri="{BEBA8EAE-BF5A-486C-A8C5-ECC9F3942E4B}">
                <a14:imgProps xmlns:a14="http://schemas.microsoft.com/office/drawing/2010/main">
                  <a14:imgLayer r:embed="rId5">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1" y="2243350"/>
            <a:ext cx="5135418" cy="44460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pic>
        <p:nvPicPr>
          <p:cNvPr id="514" name="Google Shape;514;p16" descr="clipart resolution 1903*3289 - marcus rashford 2016 PNG image with ..."/>
          <p:cNvPicPr preferRelativeResize="0"/>
          <p:nvPr/>
        </p:nvPicPr>
        <p:blipFill rotWithShape="1">
          <a:blip r:embed="rId3" cstate="screen">
            <a:clrChange>
              <a:clrFrom>
                <a:srgbClr val="EDEDED"/>
              </a:clrFrom>
              <a:clrTo>
                <a:srgbClr val="EDEDED">
                  <a:alpha val="0"/>
                </a:srgbClr>
              </a:clrTo>
            </a:clrChange>
            <a:alphaModFix/>
            <a:extLst>
              <a:ext uri="{28A0092B-C50C-407E-A947-70E740481C1C}">
                <a14:useLocalDpi xmlns:a14="http://schemas.microsoft.com/office/drawing/2010/main"/>
              </a:ext>
            </a:extLst>
          </a:blip>
          <a:srcRect l="20858" r="-1"/>
          <a:stretch/>
        </p:blipFill>
        <p:spPr>
          <a:xfrm>
            <a:off x="197391" y="919541"/>
            <a:ext cx="4401696" cy="5688145"/>
          </a:xfrm>
          <a:prstGeom prst="rect">
            <a:avLst/>
          </a:prstGeom>
          <a:noFill/>
          <a:ln>
            <a:noFill/>
          </a:ln>
        </p:spPr>
      </p:pic>
      <p:sp>
        <p:nvSpPr>
          <p:cNvPr id="515" name="Google Shape;515;p16"/>
          <p:cNvSpPr/>
          <p:nvPr/>
        </p:nvSpPr>
        <p:spPr>
          <a:xfrm>
            <a:off x="3890627" y="2219902"/>
            <a:ext cx="4816256" cy="1406147"/>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In June</a:t>
            </a:r>
            <a:r>
              <a:rPr lang="en-GB" sz="1600" b="1" dirty="0">
                <a:solidFill>
                  <a:schemeClr val="lt1"/>
                </a:solidFill>
                <a:latin typeface="Century Gothic"/>
                <a:ea typeface="Century Gothic"/>
                <a:cs typeface="Century Gothic"/>
                <a:sym typeface="Century Gothic"/>
              </a:rPr>
              <a:t>, Manchester United footballer Marcus Rashford </a:t>
            </a:r>
            <a:r>
              <a:rPr lang="en-GB" sz="1600" dirty="0">
                <a:solidFill>
                  <a:schemeClr val="lt1"/>
                </a:solidFill>
                <a:latin typeface="Century Gothic"/>
                <a:ea typeface="Century Gothic"/>
                <a:cs typeface="Century Gothic"/>
                <a:sym typeface="Century Gothic"/>
              </a:rPr>
              <a:t>wrote a letter to MPs telling them about his childhood and asking them not to stop </a:t>
            </a:r>
            <a:r>
              <a:rPr lang="en-GB" sz="1600" b="1" dirty="0">
                <a:solidFill>
                  <a:schemeClr val="lt1"/>
                </a:solidFill>
                <a:latin typeface="Century Gothic"/>
                <a:ea typeface="Century Gothic"/>
                <a:cs typeface="Century Gothic"/>
                <a:sym typeface="Century Gothic"/>
              </a:rPr>
              <a:t>free school meals vouchers for children over the summer </a:t>
            </a:r>
            <a:r>
              <a:rPr lang="en-GB" sz="1600" b="1" dirty="0" err="1">
                <a:solidFill>
                  <a:schemeClr val="lt1"/>
                </a:solidFill>
                <a:latin typeface="Century Gothic"/>
                <a:ea typeface="Century Gothic"/>
                <a:cs typeface="Century Gothic"/>
                <a:sym typeface="Century Gothic"/>
              </a:rPr>
              <a:t>holidays</a:t>
            </a:r>
            <a:r>
              <a:rPr lang="en-GB" sz="1600" baseline="30000" dirty="0" err="1">
                <a:solidFill>
                  <a:schemeClr val="lt1"/>
                </a:solidFill>
                <a:latin typeface="Century Gothic"/>
                <a:ea typeface="Century Gothic"/>
                <a:cs typeface="Century Gothic"/>
                <a:sym typeface="Century Gothic"/>
              </a:rPr>
              <a:t>2</a:t>
            </a:r>
            <a:r>
              <a:rPr lang="en-GB" sz="1600" dirty="0">
                <a:solidFill>
                  <a:schemeClr val="lt1"/>
                </a:solidFill>
                <a:latin typeface="Century Gothic"/>
                <a:ea typeface="Century Gothic"/>
                <a:cs typeface="Century Gothic"/>
                <a:sym typeface="Century Gothic"/>
              </a:rPr>
              <a:t>. </a:t>
            </a:r>
            <a:endParaRPr dirty="0"/>
          </a:p>
        </p:txBody>
      </p:sp>
      <p:sp>
        <p:nvSpPr>
          <p:cNvPr id="516" name="Google Shape;516;p16"/>
          <p:cNvSpPr/>
          <p:nvPr/>
        </p:nvSpPr>
        <p:spPr>
          <a:xfrm>
            <a:off x="3890626" y="3804038"/>
            <a:ext cx="4793047" cy="1251122"/>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Since receiving the letter, the Government have set up a </a:t>
            </a:r>
            <a:r>
              <a:rPr lang="en-GB" sz="1600" b="1" dirty="0">
                <a:solidFill>
                  <a:schemeClr val="lt1"/>
                </a:solidFill>
                <a:latin typeface="Century Gothic"/>
                <a:ea typeface="Century Gothic"/>
                <a:cs typeface="Century Gothic"/>
                <a:sym typeface="Century Gothic"/>
              </a:rPr>
              <a:t>£120 million for a “</a:t>
            </a:r>
            <a:r>
              <a:rPr lang="en-GB" sz="1600" b="1" dirty="0" err="1">
                <a:solidFill>
                  <a:schemeClr val="lt1"/>
                </a:solidFill>
                <a:latin typeface="Century Gothic"/>
                <a:ea typeface="Century Gothic"/>
                <a:cs typeface="Century Gothic"/>
                <a:sym typeface="Century Gothic"/>
              </a:rPr>
              <a:t>Covid</a:t>
            </a:r>
            <a:r>
              <a:rPr lang="en-GB" sz="1600" b="1" dirty="0">
                <a:solidFill>
                  <a:schemeClr val="lt1"/>
                </a:solidFill>
                <a:latin typeface="Century Gothic"/>
                <a:ea typeface="Century Gothic"/>
                <a:cs typeface="Century Gothic"/>
                <a:sym typeface="Century Gothic"/>
              </a:rPr>
              <a:t> summer food fund” </a:t>
            </a:r>
            <a:r>
              <a:rPr lang="en-GB" sz="1600" dirty="0">
                <a:solidFill>
                  <a:schemeClr val="lt1"/>
                </a:solidFill>
                <a:latin typeface="Century Gothic"/>
                <a:ea typeface="Century Gothic"/>
                <a:cs typeface="Century Gothic"/>
                <a:sym typeface="Century Gothic"/>
              </a:rPr>
              <a:t>and Boris Johnson has praised him for </a:t>
            </a:r>
            <a:r>
              <a:rPr lang="en-GB" sz="1600" b="1" dirty="0">
                <a:solidFill>
                  <a:schemeClr val="lt1"/>
                </a:solidFill>
                <a:latin typeface="Century Gothic"/>
                <a:ea typeface="Century Gothic"/>
                <a:cs typeface="Century Gothic"/>
                <a:sym typeface="Century Gothic"/>
              </a:rPr>
              <a:t>speaking up about it!</a:t>
            </a:r>
            <a:r>
              <a:rPr lang="en-GB" sz="1600" dirty="0">
                <a:solidFill>
                  <a:schemeClr val="lt1"/>
                </a:solidFill>
                <a:latin typeface="Century Gothic"/>
                <a:ea typeface="Century Gothic"/>
                <a:cs typeface="Century Gothic"/>
                <a:sym typeface="Century Gothic"/>
              </a:rPr>
              <a:t> </a:t>
            </a:r>
            <a:endParaRPr dirty="0"/>
          </a:p>
        </p:txBody>
      </p:sp>
      <p:sp>
        <p:nvSpPr>
          <p:cNvPr id="517" name="Google Shape;517;p16"/>
          <p:cNvSpPr txBox="1"/>
          <p:nvPr/>
        </p:nvSpPr>
        <p:spPr>
          <a:xfrm>
            <a:off x="890649" y="274638"/>
            <a:ext cx="6953940" cy="76915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The celebrity impact </a:t>
            </a:r>
            <a:endParaRPr sz="2800" b="1">
              <a:solidFill>
                <a:schemeClr val="lt1"/>
              </a:solidFill>
              <a:latin typeface="Century Gothic"/>
              <a:ea typeface="Century Gothic"/>
              <a:cs typeface="Century Gothic"/>
              <a:sym typeface="Century Gothic"/>
            </a:endParaRPr>
          </a:p>
        </p:txBody>
      </p:sp>
      <p:pic>
        <p:nvPicPr>
          <p:cNvPr id="518" name="Google Shape;518;p16"/>
          <p:cNvPicPr preferRelativeResize="0"/>
          <p:nvPr/>
        </p:nvPicPr>
        <p:blipFill rotWithShape="1">
          <a:blip r:embed="rId4">
            <a:alphaModFix/>
          </a:blip>
          <a:srcRect/>
          <a:stretch/>
        </p:blipFill>
        <p:spPr>
          <a:xfrm>
            <a:off x="200259" y="237703"/>
            <a:ext cx="654377" cy="980728"/>
          </a:xfrm>
          <a:prstGeom prst="rect">
            <a:avLst/>
          </a:prstGeom>
          <a:noFill/>
          <a:ln>
            <a:noFill/>
          </a:ln>
        </p:spPr>
      </p:pic>
      <p:sp>
        <p:nvSpPr>
          <p:cNvPr id="519" name="Google Shape;519;p16"/>
          <p:cNvSpPr/>
          <p:nvPr/>
        </p:nvSpPr>
        <p:spPr>
          <a:xfrm>
            <a:off x="4097905" y="5150498"/>
            <a:ext cx="4401697" cy="1333774"/>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think this cause needed Rashford to gain support? </a:t>
            </a:r>
            <a:r>
              <a:rPr lang="en-GB" sz="1600">
                <a:solidFill>
                  <a:schemeClr val="lt1"/>
                </a:solidFill>
                <a:latin typeface="Century Gothic"/>
                <a:ea typeface="Century Gothic"/>
                <a:cs typeface="Century Gothic"/>
                <a:sym typeface="Century Gothic"/>
              </a:rPr>
              <a:t>Why/why not?</a:t>
            </a:r>
            <a:endParaRPr/>
          </a:p>
        </p:txBody>
      </p:sp>
      <p:sp>
        <p:nvSpPr>
          <p:cNvPr id="520" name="Google Shape;520;p16"/>
          <p:cNvSpPr/>
          <p:nvPr/>
        </p:nvSpPr>
        <p:spPr>
          <a:xfrm>
            <a:off x="3890626" y="1128157"/>
            <a:ext cx="4816256" cy="913756"/>
          </a:xfrm>
          <a:prstGeom prst="wedgeRoundRectCallout">
            <a:avLst>
              <a:gd name="adj1" fmla="val -62899"/>
              <a:gd name="adj2" fmla="val -6800"/>
              <a:gd name="adj3" fmla="val 16667"/>
            </a:avLst>
          </a:prstGeom>
          <a:solidFill>
            <a:srgbClr val="F2F2F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“As a family, </a:t>
            </a:r>
            <a:r>
              <a:rPr lang="en-GB" sz="1600" b="1" dirty="0">
                <a:solidFill>
                  <a:schemeClr val="lt1"/>
                </a:solidFill>
                <a:latin typeface="Century Gothic"/>
                <a:ea typeface="Century Gothic"/>
                <a:cs typeface="Century Gothic"/>
                <a:sym typeface="Century Gothic"/>
              </a:rPr>
              <a:t>we relied on breakfast clubs, free school meals, </a:t>
            </a:r>
            <a:r>
              <a:rPr lang="en-GB" sz="1600" dirty="0">
                <a:solidFill>
                  <a:schemeClr val="lt1"/>
                </a:solidFill>
                <a:latin typeface="Century Gothic"/>
                <a:ea typeface="Century Gothic"/>
                <a:cs typeface="Century Gothic"/>
                <a:sym typeface="Century Gothic"/>
              </a:rPr>
              <a:t>and the </a:t>
            </a:r>
            <a:r>
              <a:rPr lang="en-GB" sz="1600" b="1" dirty="0">
                <a:solidFill>
                  <a:schemeClr val="lt1"/>
                </a:solidFill>
                <a:latin typeface="Century Gothic"/>
                <a:ea typeface="Century Gothic"/>
                <a:cs typeface="Century Gothic"/>
                <a:sym typeface="Century Gothic"/>
              </a:rPr>
              <a:t>kind actions </a:t>
            </a:r>
            <a:r>
              <a:rPr lang="en-GB" sz="1600" dirty="0">
                <a:solidFill>
                  <a:schemeClr val="lt1"/>
                </a:solidFill>
                <a:latin typeface="Century Gothic"/>
                <a:ea typeface="Century Gothic"/>
                <a:cs typeface="Century Gothic"/>
                <a:sym typeface="Century Gothic"/>
              </a:rPr>
              <a:t>of neighbours and coaches.”</a:t>
            </a:r>
            <a:endParaRPr sz="1600" b="1" dirty="0">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pic>
        <p:nvPicPr>
          <p:cNvPr id="526" name="Google Shape;526;p17" descr="John Boyega transparent background PNG clipart | PNGGuru"/>
          <p:cNvPicPr preferRelativeResize="0"/>
          <p:nvPr/>
        </p:nvPicPr>
        <p:blipFill rotWithShape="1">
          <a:blip r:embed="rId3"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204436" y="716674"/>
            <a:ext cx="4344356" cy="5951349"/>
          </a:xfrm>
          <a:prstGeom prst="rect">
            <a:avLst/>
          </a:prstGeom>
          <a:noFill/>
          <a:ln>
            <a:noFill/>
          </a:ln>
        </p:spPr>
      </p:pic>
      <p:sp>
        <p:nvSpPr>
          <p:cNvPr id="527" name="Google Shape;527;p17"/>
          <p:cNvSpPr txBox="1"/>
          <p:nvPr/>
        </p:nvSpPr>
        <p:spPr>
          <a:xfrm>
            <a:off x="890649" y="274638"/>
            <a:ext cx="6953940" cy="76915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The celebrity impact </a:t>
            </a:r>
            <a:endParaRPr sz="2800" b="1">
              <a:solidFill>
                <a:schemeClr val="lt1"/>
              </a:solidFill>
              <a:latin typeface="Century Gothic"/>
              <a:ea typeface="Century Gothic"/>
              <a:cs typeface="Century Gothic"/>
              <a:sym typeface="Century Gothic"/>
            </a:endParaRPr>
          </a:p>
        </p:txBody>
      </p:sp>
      <p:pic>
        <p:nvPicPr>
          <p:cNvPr id="528" name="Google Shape;528;p17"/>
          <p:cNvPicPr preferRelativeResize="0"/>
          <p:nvPr/>
        </p:nvPicPr>
        <p:blipFill rotWithShape="1">
          <a:blip r:embed="rId4">
            <a:alphaModFix/>
          </a:blip>
          <a:srcRect/>
          <a:stretch/>
        </p:blipFill>
        <p:spPr>
          <a:xfrm>
            <a:off x="200259" y="237703"/>
            <a:ext cx="654377" cy="980728"/>
          </a:xfrm>
          <a:prstGeom prst="rect">
            <a:avLst/>
          </a:prstGeom>
          <a:noFill/>
          <a:ln>
            <a:noFill/>
          </a:ln>
        </p:spPr>
      </p:pic>
      <p:sp>
        <p:nvSpPr>
          <p:cNvPr id="529" name="Google Shape;529;p17"/>
          <p:cNvSpPr/>
          <p:nvPr/>
        </p:nvSpPr>
        <p:spPr>
          <a:xfrm>
            <a:off x="3610099" y="1115497"/>
            <a:ext cx="5191787" cy="142911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Celebrities like </a:t>
            </a:r>
            <a:r>
              <a:rPr lang="en-GB" sz="1600" i="1" dirty="0">
                <a:solidFill>
                  <a:schemeClr val="lt1"/>
                </a:solidFill>
                <a:latin typeface="Century Gothic"/>
                <a:ea typeface="Century Gothic"/>
                <a:cs typeface="Century Gothic"/>
                <a:sym typeface="Century Gothic"/>
              </a:rPr>
              <a:t>Star Wars’ </a:t>
            </a:r>
            <a:r>
              <a:rPr lang="en-GB" sz="1600" dirty="0">
                <a:solidFill>
                  <a:schemeClr val="lt1"/>
                </a:solidFill>
                <a:latin typeface="Century Gothic"/>
                <a:ea typeface="Century Gothic"/>
                <a:cs typeface="Century Gothic"/>
                <a:sym typeface="Century Gothic"/>
              </a:rPr>
              <a:t>John Boyega showed their support in the recent anti-racism protests in the UK and around the world through </a:t>
            </a:r>
            <a:r>
              <a:rPr lang="en-GB" sz="1600" b="1" dirty="0">
                <a:solidFill>
                  <a:schemeClr val="lt1"/>
                </a:solidFill>
                <a:latin typeface="Century Gothic"/>
                <a:ea typeface="Century Gothic"/>
                <a:cs typeface="Century Gothic"/>
                <a:sym typeface="Century Gothic"/>
              </a:rPr>
              <a:t>attending protests, posting their support online and speaking out about their own experiences of racism</a:t>
            </a:r>
            <a:r>
              <a:rPr lang="en-GB" sz="1600" dirty="0">
                <a:solidFill>
                  <a:schemeClr val="lt1"/>
                </a:solidFill>
                <a:latin typeface="Century Gothic"/>
                <a:ea typeface="Century Gothic"/>
                <a:cs typeface="Century Gothic"/>
                <a:sym typeface="Century Gothic"/>
              </a:rPr>
              <a:t>.</a:t>
            </a:r>
            <a:endParaRPr sz="1600" b="1" dirty="0">
              <a:solidFill>
                <a:schemeClr val="lt1"/>
              </a:solidFill>
              <a:latin typeface="Century Gothic"/>
              <a:ea typeface="Century Gothic"/>
              <a:cs typeface="Century Gothic"/>
              <a:sym typeface="Century Gothic"/>
            </a:endParaRPr>
          </a:p>
        </p:txBody>
      </p:sp>
      <p:sp>
        <p:nvSpPr>
          <p:cNvPr id="530" name="Google Shape;530;p17"/>
          <p:cNvSpPr/>
          <p:nvPr/>
        </p:nvSpPr>
        <p:spPr>
          <a:xfrm>
            <a:off x="4595210" y="2747165"/>
            <a:ext cx="4206676" cy="1714087"/>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However, comedian Dave Chappelle said that </a:t>
            </a:r>
            <a:r>
              <a:rPr lang="en-GB" sz="1600" b="1" dirty="0">
                <a:solidFill>
                  <a:schemeClr val="lt1"/>
                </a:solidFill>
                <a:latin typeface="Century Gothic"/>
                <a:ea typeface="Century Gothic"/>
                <a:cs typeface="Century Gothic"/>
                <a:sym typeface="Century Gothic"/>
              </a:rPr>
              <a:t>celebrities don’t matter </a:t>
            </a:r>
            <a:r>
              <a:rPr lang="en-GB" sz="1600" dirty="0">
                <a:solidFill>
                  <a:schemeClr val="lt1"/>
                </a:solidFill>
                <a:latin typeface="Century Gothic"/>
                <a:ea typeface="Century Gothic"/>
                <a:cs typeface="Century Gothic"/>
                <a:sym typeface="Century Gothic"/>
              </a:rPr>
              <a:t>in these current protests. He said that </a:t>
            </a:r>
            <a:r>
              <a:rPr lang="en-GB" sz="1600" b="1" dirty="0">
                <a:solidFill>
                  <a:schemeClr val="lt1"/>
                </a:solidFill>
                <a:latin typeface="Century Gothic"/>
                <a:ea typeface="Century Gothic"/>
                <a:cs typeface="Century Gothic"/>
                <a:sym typeface="Century Gothic"/>
              </a:rPr>
              <a:t>the voice of “young people” is more important right now than that of a celebrity.</a:t>
            </a:r>
            <a:endParaRPr dirty="0"/>
          </a:p>
        </p:txBody>
      </p:sp>
      <p:sp>
        <p:nvSpPr>
          <p:cNvPr id="531" name="Google Shape;531;p17"/>
          <p:cNvSpPr/>
          <p:nvPr/>
        </p:nvSpPr>
        <p:spPr>
          <a:xfrm>
            <a:off x="4907902" y="4663808"/>
            <a:ext cx="3774657" cy="1714088"/>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think this cause needs celebrities to gain support? </a:t>
            </a:r>
            <a:r>
              <a:rPr lang="en-GB" sz="1600">
                <a:solidFill>
                  <a:schemeClr val="lt1"/>
                </a:solidFill>
                <a:latin typeface="Century Gothic"/>
                <a:ea typeface="Century Gothic"/>
                <a:cs typeface="Century Gothic"/>
                <a:sym typeface="Century Gothic"/>
              </a:rPr>
              <a:t>Why/why not?</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3" name="Google Shape;413;p9"/>
          <p:cNvSpPr txBox="1">
            <a:spLocks noGrp="1"/>
          </p:cNvSpPr>
          <p:nvPr>
            <p:ph type="body" idx="1"/>
          </p:nvPr>
        </p:nvSpPr>
        <p:spPr>
          <a:xfrm>
            <a:off x="712743" y="3266417"/>
            <a:ext cx="1712913" cy="1149259"/>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Where do you stand?</a:t>
            </a:r>
            <a:endParaRPr/>
          </a:p>
        </p:txBody>
      </p:sp>
      <p:sp>
        <p:nvSpPr>
          <p:cNvPr id="414" name="Google Shape;414;p9"/>
          <p:cNvSpPr txBox="1">
            <a:spLocks noGrp="1"/>
          </p:cNvSpPr>
          <p:nvPr>
            <p:ph type="body" idx="2"/>
          </p:nvPr>
        </p:nvSpPr>
        <p:spPr>
          <a:xfrm>
            <a:off x="1947317" y="1171616"/>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Starter: Being heard</a:t>
            </a:r>
            <a:endParaRPr/>
          </a:p>
        </p:txBody>
      </p:sp>
      <p:sp>
        <p:nvSpPr>
          <p:cNvPr id="415" name="Google Shape;415;p9"/>
          <p:cNvSpPr>
            <a:spLocks noGrp="1"/>
          </p:cNvSpPr>
          <p:nvPr>
            <p:ph type="body" idx="3"/>
          </p:nvPr>
        </p:nvSpPr>
        <p:spPr>
          <a:xfrm>
            <a:off x="5142737" y="1094531"/>
            <a:ext cx="1884045" cy="1161348"/>
          </a:xfrm>
          <a:prstGeom prst="ellipse">
            <a:avLst/>
          </a:prstGeom>
          <a:solidFill>
            <a:schemeClr val="tx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dirty="0"/>
              <a:t>   Why are we talking about this?</a:t>
            </a:r>
            <a:endParaRPr dirty="0"/>
          </a:p>
        </p:txBody>
      </p:sp>
      <p:sp>
        <p:nvSpPr>
          <p:cNvPr id="416" name="Google Shape;416;p9"/>
          <p:cNvSpPr txBox="1">
            <a:spLocks noGrp="1"/>
          </p:cNvSpPr>
          <p:nvPr>
            <p:ph type="body" idx="4"/>
          </p:nvPr>
        </p:nvSpPr>
        <p:spPr>
          <a:xfrm>
            <a:off x="7105262" y="2535710"/>
            <a:ext cx="1713599" cy="11088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The celebrity impact</a:t>
            </a:r>
            <a:endParaRPr/>
          </a:p>
        </p:txBody>
      </p:sp>
      <p:sp>
        <p:nvSpPr>
          <p:cNvPr id="417" name="Google Shape;417;p9"/>
          <p:cNvSpPr>
            <a:spLocks noGrp="1"/>
          </p:cNvSpPr>
          <p:nvPr>
            <p:ph type="body" idx="5"/>
          </p:nvPr>
        </p:nvSpPr>
        <p:spPr>
          <a:xfrm>
            <a:off x="3463051" y="2742570"/>
            <a:ext cx="2064047" cy="1173600"/>
          </a:xfrm>
          <a:prstGeom prst="ellipse">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For the right reasons?</a:t>
            </a:r>
            <a:endParaRPr/>
          </a:p>
        </p:txBody>
      </p:sp>
      <p:sp>
        <p:nvSpPr>
          <p:cNvPr id="418" name="Google Shape;418;p9"/>
          <p:cNvSpPr txBox="1">
            <a:spLocks noGrp="1"/>
          </p:cNvSpPr>
          <p:nvPr>
            <p:ph type="body" idx="7"/>
          </p:nvPr>
        </p:nvSpPr>
        <p:spPr>
          <a:xfrm>
            <a:off x="2662437" y="5180434"/>
            <a:ext cx="1487488" cy="11811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1600"/>
              <a:buNone/>
            </a:pPr>
            <a:r>
              <a:rPr lang="en-GB"/>
              <a:t>Vote!</a:t>
            </a:r>
            <a:endParaRPr/>
          </a:p>
        </p:txBody>
      </p:sp>
      <p:pic>
        <p:nvPicPr>
          <p:cNvPr id="419" name="Google Shape;419;p9"/>
          <p:cNvPicPr preferRelativeResize="0"/>
          <p:nvPr/>
        </p:nvPicPr>
        <p:blipFill rotWithShape="1">
          <a:blip r:embed="rId3"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3766598" y="4831252"/>
            <a:ext cx="1134359" cy="1737361"/>
          </a:xfrm>
          <a:prstGeom prst="rect">
            <a:avLst/>
          </a:prstGeom>
          <a:noFill/>
          <a:ln>
            <a:noFill/>
          </a:ln>
        </p:spPr>
      </p:pic>
      <p:pic>
        <p:nvPicPr>
          <p:cNvPr id="420" name="Google Shape;420;p9"/>
          <p:cNvPicPr preferRelativeResize="0"/>
          <p:nvPr/>
        </p:nvPicPr>
        <p:blipFill rotWithShape="1">
          <a:blip r:embed="rId4">
            <a:alphaModFix/>
          </a:blip>
          <a:srcRect/>
          <a:stretch/>
        </p:blipFill>
        <p:spPr>
          <a:xfrm>
            <a:off x="5091006" y="1009219"/>
            <a:ext cx="993753" cy="956220"/>
          </a:xfrm>
          <a:prstGeom prst="rect">
            <a:avLst/>
          </a:prstGeom>
          <a:noFill/>
          <a:ln>
            <a:noFill/>
          </a:ln>
        </p:spPr>
      </p:pic>
      <p:pic>
        <p:nvPicPr>
          <p:cNvPr id="421" name="Google Shape;421;p9"/>
          <p:cNvPicPr preferRelativeResize="0"/>
          <p:nvPr/>
        </p:nvPicPr>
        <p:blipFill rotWithShape="1">
          <a:blip r:embed="rId5">
            <a:alphaModFix/>
          </a:blip>
          <a:srcRect/>
          <a:stretch/>
        </p:blipFill>
        <p:spPr>
          <a:xfrm>
            <a:off x="6639815" y="2275137"/>
            <a:ext cx="654377" cy="980728"/>
          </a:xfrm>
          <a:prstGeom prst="rect">
            <a:avLst/>
          </a:prstGeom>
          <a:noFill/>
          <a:ln>
            <a:noFill/>
          </a:ln>
        </p:spPr>
      </p:pic>
      <p:pic>
        <p:nvPicPr>
          <p:cNvPr id="425" name="Google Shape;425;p9" descr="Marcus Rashford Profile, News &amp; Stats | Premier Leagu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559728" y="3791045"/>
            <a:ext cx="1371319" cy="1371319"/>
          </a:xfrm>
          <a:prstGeom prst="rect">
            <a:avLst/>
          </a:prstGeom>
          <a:noFill/>
          <a:ln>
            <a:noFill/>
          </a:ln>
        </p:spPr>
      </p:pic>
      <p:pic>
        <p:nvPicPr>
          <p:cNvPr id="19" name="Google Shape;496;p14" descr="Greta Thunberg: How one teenager became the voice of the planet ...">
            <a:extLst>
              <a:ext uri="{FF2B5EF4-FFF2-40B4-BE49-F238E27FC236}">
                <a16:creationId xmlns:a16="http://schemas.microsoft.com/office/drawing/2014/main" id="{9CD7E9D3-E6ED-4CC8-A8B4-C02590591B70}"/>
              </a:ext>
            </a:extLst>
          </p:cNvPr>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639815" y="462026"/>
            <a:ext cx="3000786" cy="2073684"/>
          </a:xfrm>
          <a:prstGeom prst="rect">
            <a:avLst/>
          </a:prstGeom>
          <a:noFill/>
          <a:ln>
            <a:noFill/>
          </a:ln>
        </p:spPr>
      </p:pic>
      <p:pic>
        <p:nvPicPr>
          <p:cNvPr id="20" name="Google Shape;526;p17" descr="John Boyega transparent background PNG clipart | PNGGuru">
            <a:extLst>
              <a:ext uri="{FF2B5EF4-FFF2-40B4-BE49-F238E27FC236}">
                <a16:creationId xmlns:a16="http://schemas.microsoft.com/office/drawing/2014/main" id="{B5B0B660-E3E7-4BCA-9D51-BB04B9BC5C27}"/>
              </a:ext>
            </a:extLst>
          </p:cNvPr>
          <p:cNvPicPr preferRelativeResize="0"/>
          <p:nvPr/>
        </p:nvPicPr>
        <p:blipFill rotWithShape="1">
          <a:blip r:embed="rId8"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5527098" y="3289292"/>
            <a:ext cx="1378381" cy="1812284"/>
          </a:xfrm>
          <a:prstGeom prst="rect">
            <a:avLst/>
          </a:prstGeom>
          <a:noFill/>
          <a:ln>
            <a:noFill/>
          </a:ln>
        </p:spPr>
      </p:pic>
      <p:sp>
        <p:nvSpPr>
          <p:cNvPr id="21" name="Google Shape;671;p26">
            <a:extLst>
              <a:ext uri="{FF2B5EF4-FFF2-40B4-BE49-F238E27FC236}">
                <a16:creationId xmlns:a16="http://schemas.microsoft.com/office/drawing/2014/main" id="{5DCD9E45-CAFF-4A73-A12C-6AE3108E87A3}"/>
              </a:ext>
            </a:extLst>
          </p:cNvPr>
          <p:cNvSpPr txBox="1">
            <a:spLocks/>
          </p:cNvSpPr>
          <p:nvPr/>
        </p:nvSpPr>
        <p:spPr>
          <a:xfrm>
            <a:off x="5148186" y="5006899"/>
            <a:ext cx="2064047" cy="1292824"/>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2pPr>
            <a:lvl3pPr marL="1371600" marR="0" lvl="2"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9pPr>
          </a:lstStyle>
          <a:p>
            <a:pPr marL="0" indent="0">
              <a:spcBef>
                <a:spcPts val="0"/>
              </a:spcBef>
            </a:pPr>
            <a:r>
              <a:rPr lang="en-GB"/>
              <a:t>Ext: NHS’ Birthday!</a:t>
            </a:r>
          </a:p>
        </p:txBody>
      </p:sp>
      <p:pic>
        <p:nvPicPr>
          <p:cNvPr id="22" name="Google Shape;548;p18">
            <a:extLst>
              <a:ext uri="{FF2B5EF4-FFF2-40B4-BE49-F238E27FC236}">
                <a16:creationId xmlns:a16="http://schemas.microsoft.com/office/drawing/2014/main" id="{3226B605-8D52-4CBF-A383-8FAF902C0D7E}"/>
              </a:ext>
            </a:extLst>
          </p:cNvPr>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85720">
            <a:off x="5163855" y="4868795"/>
            <a:ext cx="499626" cy="595324"/>
          </a:xfrm>
          <a:prstGeom prst="rect">
            <a:avLst/>
          </a:prstGeom>
          <a:noFill/>
          <a:ln>
            <a:noFill/>
          </a:ln>
        </p:spPr>
      </p:pic>
      <p:pic>
        <p:nvPicPr>
          <p:cNvPr id="17" name="Picture 2" descr="Captain Tom Moore's NHS charity single will be beaten to No1 by ...">
            <a:extLst>
              <a:ext uri="{FF2B5EF4-FFF2-40B4-BE49-F238E27FC236}">
                <a16:creationId xmlns:a16="http://schemas.microsoft.com/office/drawing/2014/main" id="{CCD77B41-3F00-4AC7-864F-40963A5143B3}"/>
              </a:ext>
            </a:extLst>
          </p:cNvPr>
          <p:cNvPicPr>
            <a:picLocks noChangeAspect="1" noChangeArrowheads="1"/>
          </p:cNvPicPr>
          <p:nvPr/>
        </p:nvPicPr>
        <p:blipFill rotWithShape="1">
          <a:blip r:embed="rId10" cstate="screen">
            <a:extLst>
              <a:ext uri="{BEBA8EAE-BF5A-486C-A8C5-ECC9F3942E4B}">
                <a14:imgProps xmlns:a14="http://schemas.microsoft.com/office/drawing/2010/main">
                  <a14:imgLayer r:embed="rId11">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748160" y="1946664"/>
            <a:ext cx="1550821" cy="1342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114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pic>
        <p:nvPicPr>
          <p:cNvPr id="557" name="Google Shape;557;p19"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sp>
        <p:nvSpPr>
          <p:cNvPr id="558" name="Google Shape;558;p19"/>
          <p:cNvSpPr txBox="1">
            <a:spLocks noGrp="1"/>
          </p:cNvSpPr>
          <p:nvPr>
            <p:ph type="title" idx="4294967295"/>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lt1"/>
              </a:buClr>
              <a:buSzPts val="2800"/>
              <a:buFont typeface="Century Gothic"/>
              <a:buNone/>
            </a:pPr>
            <a:r>
              <a:rPr lang="en-GB"/>
              <a:t>For the right reasons</a:t>
            </a:r>
            <a:endParaRPr/>
          </a:p>
        </p:txBody>
      </p:sp>
      <p:pic>
        <p:nvPicPr>
          <p:cNvPr id="559" name="Google Shape;559;p19"/>
          <p:cNvPicPr preferRelativeResize="0"/>
          <p:nvPr/>
        </p:nvPicPr>
        <p:blipFill rotWithShape="1">
          <a:blip r:embed="rId4">
            <a:alphaModFix/>
          </a:blip>
          <a:srcRect/>
          <a:stretch/>
        </p:blipFill>
        <p:spPr>
          <a:xfrm>
            <a:off x="305658" y="274638"/>
            <a:ext cx="993753" cy="956220"/>
          </a:xfrm>
          <a:prstGeom prst="rect">
            <a:avLst/>
          </a:prstGeom>
          <a:noFill/>
          <a:ln>
            <a:noFill/>
          </a:ln>
        </p:spPr>
      </p:pic>
      <p:sp>
        <p:nvSpPr>
          <p:cNvPr id="560" name="Google Shape;560;p19"/>
          <p:cNvSpPr txBox="1"/>
          <p:nvPr/>
        </p:nvSpPr>
        <p:spPr>
          <a:xfrm>
            <a:off x="-1608461" y="3126997"/>
            <a:ext cx="4571999" cy="2563419"/>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2800"/>
              <a:buFont typeface="Century Gothic"/>
              <a:buNone/>
            </a:pPr>
            <a:endParaRPr sz="2800" b="1">
              <a:solidFill>
                <a:schemeClr val="lt1"/>
              </a:solidFill>
              <a:latin typeface="Century Gothic"/>
              <a:ea typeface="Century Gothic"/>
              <a:cs typeface="Century Gothic"/>
              <a:sym typeface="Century Gothic"/>
            </a:endParaRPr>
          </a:p>
        </p:txBody>
      </p:sp>
      <p:pic>
        <p:nvPicPr>
          <p:cNvPr id="561" name="Google Shape;561;p19" descr="Thumbs up sign"/>
          <p:cNvPicPr preferRelativeResize="0"/>
          <p:nvPr/>
        </p:nvPicPr>
        <p:blipFill rotWithShape="1">
          <a:blip r:embed="rId5">
            <a:alphaModFix/>
          </a:blip>
          <a:srcRect/>
          <a:stretch/>
        </p:blipFill>
        <p:spPr>
          <a:xfrm>
            <a:off x="-315551" y="1654854"/>
            <a:ext cx="5804162" cy="5804162"/>
          </a:xfrm>
          <a:prstGeom prst="rect">
            <a:avLst/>
          </a:prstGeom>
          <a:noFill/>
          <a:ln>
            <a:noFill/>
          </a:ln>
        </p:spPr>
      </p:pic>
      <p:pic>
        <p:nvPicPr>
          <p:cNvPr id="562" name="Google Shape;562;p19" descr="Thumbs up sign"/>
          <p:cNvPicPr preferRelativeResize="0"/>
          <p:nvPr/>
        </p:nvPicPr>
        <p:blipFill rotWithShape="1">
          <a:blip r:embed="rId6">
            <a:alphaModFix/>
          </a:blip>
          <a:srcRect/>
          <a:stretch/>
        </p:blipFill>
        <p:spPr>
          <a:xfrm flipH="1">
            <a:off x="5665197" y="3492762"/>
            <a:ext cx="3624588" cy="3624588"/>
          </a:xfrm>
          <a:prstGeom prst="rect">
            <a:avLst/>
          </a:prstGeom>
          <a:noFill/>
          <a:ln>
            <a:noFill/>
          </a:ln>
        </p:spPr>
      </p:pic>
      <p:pic>
        <p:nvPicPr>
          <p:cNvPr id="563" name="Google Shape;563;p19" descr="Thumbs Down"/>
          <p:cNvPicPr preferRelativeResize="0"/>
          <p:nvPr/>
        </p:nvPicPr>
        <p:blipFill rotWithShape="1">
          <a:blip r:embed="rId7">
            <a:alphaModFix/>
          </a:blip>
          <a:srcRect/>
          <a:stretch/>
        </p:blipFill>
        <p:spPr>
          <a:xfrm>
            <a:off x="-128336" y="893461"/>
            <a:ext cx="3423136" cy="3423136"/>
          </a:xfrm>
          <a:prstGeom prst="rect">
            <a:avLst/>
          </a:prstGeom>
          <a:noFill/>
          <a:ln>
            <a:noFill/>
          </a:ln>
        </p:spPr>
      </p:pic>
      <p:sp>
        <p:nvSpPr>
          <p:cNvPr id="564" name="Google Shape;564;p19"/>
          <p:cNvSpPr/>
          <p:nvPr/>
        </p:nvSpPr>
        <p:spPr>
          <a:xfrm>
            <a:off x="3014256" y="1230858"/>
            <a:ext cx="5804520" cy="2960405"/>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You decide (10-15 mins)</a:t>
            </a:r>
            <a:endParaRPr/>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On the next few slides you are going to hear from some celebrities who are thinking of supporting a cause or charity. For each one, </a:t>
            </a:r>
            <a:r>
              <a:rPr lang="en-GB" sz="1600" b="1">
                <a:solidFill>
                  <a:schemeClr val="lt1"/>
                </a:solidFill>
                <a:latin typeface="Century Gothic"/>
                <a:ea typeface="Century Gothic"/>
                <a:cs typeface="Century Gothic"/>
                <a:sym typeface="Century Gothic"/>
              </a:rPr>
              <a:t>decide if you think that they should support the cause or not. </a:t>
            </a:r>
            <a:r>
              <a:rPr lang="en-GB" sz="1600">
                <a:solidFill>
                  <a:schemeClr val="lt1"/>
                </a:solidFill>
                <a:latin typeface="Century Gothic"/>
                <a:ea typeface="Century Gothic"/>
                <a:cs typeface="Century Gothic"/>
                <a:sym typeface="Century Gothic"/>
              </a:rPr>
              <a:t>Remember to explain your reasons.</a:t>
            </a:r>
            <a:endParaRPr/>
          </a:p>
        </p:txBody>
      </p:sp>
      <p:sp>
        <p:nvSpPr>
          <p:cNvPr id="565" name="Google Shape;565;p19"/>
          <p:cNvSpPr/>
          <p:nvPr/>
        </p:nvSpPr>
        <p:spPr>
          <a:xfrm>
            <a:off x="765708" y="4262349"/>
            <a:ext cx="3673727" cy="878772"/>
          </a:xfrm>
          <a:prstGeom prst="wedgeRoundRectCallout">
            <a:avLst>
              <a:gd name="adj1" fmla="val -45748"/>
              <a:gd name="adj2" fmla="val -116506"/>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566" name="Google Shape;566;p19"/>
          <p:cNvSpPr/>
          <p:nvPr/>
        </p:nvSpPr>
        <p:spPr>
          <a:xfrm>
            <a:off x="2077057" y="5420338"/>
            <a:ext cx="3673727" cy="878772"/>
          </a:xfrm>
          <a:prstGeom prst="wedgeRoundRectCallout">
            <a:avLst>
              <a:gd name="adj1" fmla="val 56718"/>
              <a:gd name="adj2" fmla="val -11790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sp>
        <p:nvSpPr>
          <p:cNvPr id="567" name="Google Shape;567;p19"/>
          <p:cNvSpPr/>
          <p:nvPr/>
        </p:nvSpPr>
        <p:spPr>
          <a:xfrm>
            <a:off x="4952010" y="292385"/>
            <a:ext cx="3866766" cy="830407"/>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500">
                <a:solidFill>
                  <a:schemeClr val="lt1"/>
                </a:solidFill>
                <a:latin typeface="Century Gothic"/>
                <a:ea typeface="Century Gothic"/>
                <a:cs typeface="Century Gothic"/>
                <a:sym typeface="Century Gothic"/>
              </a:rPr>
              <a:t>Now you’ve seen</a:t>
            </a:r>
            <a:r>
              <a:rPr lang="en-GB" sz="1500" b="1">
                <a:solidFill>
                  <a:schemeClr val="lt1"/>
                </a:solidFill>
                <a:latin typeface="Century Gothic"/>
                <a:ea typeface="Century Gothic"/>
                <a:cs typeface="Century Gothic"/>
                <a:sym typeface="Century Gothic"/>
              </a:rPr>
              <a:t> how celebs can help </a:t>
            </a:r>
            <a:r>
              <a:rPr lang="en-GB" sz="1500">
                <a:solidFill>
                  <a:schemeClr val="lt1"/>
                </a:solidFill>
                <a:latin typeface="Century Gothic"/>
                <a:ea typeface="Century Gothic"/>
                <a:cs typeface="Century Gothic"/>
                <a:sym typeface="Century Gothic"/>
              </a:rPr>
              <a:t>make change happen, you’re going to think about </a:t>
            </a:r>
            <a:r>
              <a:rPr lang="en-GB" sz="1500" b="1">
                <a:solidFill>
                  <a:schemeClr val="lt1"/>
                </a:solidFill>
                <a:latin typeface="Century Gothic"/>
                <a:ea typeface="Century Gothic"/>
                <a:cs typeface="Century Gothic"/>
                <a:sym typeface="Century Gothic"/>
              </a:rPr>
              <a:t>why they might help…</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pic>
        <p:nvPicPr>
          <p:cNvPr id="573" name="Google Shape;573;p20"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pic>
        <p:nvPicPr>
          <p:cNvPr id="574" name="Google Shape;574;p20" descr="Thumbs up sign"/>
          <p:cNvPicPr preferRelativeResize="0"/>
          <p:nvPr/>
        </p:nvPicPr>
        <p:blipFill rotWithShape="1">
          <a:blip r:embed="rId4">
            <a:alphaModFix/>
          </a:blip>
          <a:srcRect/>
          <a:stretch/>
        </p:blipFill>
        <p:spPr>
          <a:xfrm>
            <a:off x="-315551" y="1654854"/>
            <a:ext cx="5804162" cy="5804162"/>
          </a:xfrm>
          <a:prstGeom prst="rect">
            <a:avLst/>
          </a:prstGeom>
          <a:noFill/>
          <a:ln>
            <a:noFill/>
          </a:ln>
        </p:spPr>
      </p:pic>
      <p:pic>
        <p:nvPicPr>
          <p:cNvPr id="575" name="Google Shape;575;p20"/>
          <p:cNvPicPr preferRelativeResize="0"/>
          <p:nvPr/>
        </p:nvPicPr>
        <p:blipFill rotWithShape="1">
          <a:blip r:embed="rId5">
            <a:alphaModFix/>
          </a:blip>
          <a:srcRect/>
          <a:stretch/>
        </p:blipFill>
        <p:spPr>
          <a:xfrm>
            <a:off x="305658" y="274638"/>
            <a:ext cx="993753" cy="956220"/>
          </a:xfrm>
          <a:prstGeom prst="rect">
            <a:avLst/>
          </a:prstGeom>
          <a:noFill/>
          <a:ln>
            <a:noFill/>
          </a:ln>
        </p:spPr>
      </p:pic>
      <p:sp>
        <p:nvSpPr>
          <p:cNvPr id="576" name="Google Shape;576;p20"/>
          <p:cNvSpPr/>
          <p:nvPr/>
        </p:nvSpPr>
        <p:spPr>
          <a:xfrm>
            <a:off x="716785" y="1402370"/>
            <a:ext cx="4817852" cy="1400207"/>
          </a:xfrm>
          <a:prstGeom prst="wedgeRoundRectCallout">
            <a:avLst>
              <a:gd name="adj1" fmla="val 63479"/>
              <a:gd name="adj2" fmla="val -38900"/>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dirty="0">
                <a:solidFill>
                  <a:schemeClr val="lt1"/>
                </a:solidFill>
                <a:latin typeface="Century Gothic"/>
                <a:ea typeface="Century Gothic"/>
                <a:cs typeface="Century Gothic"/>
                <a:sym typeface="Century Gothic"/>
              </a:rPr>
              <a:t>My manager said that I need to donate to a charity to keep my fans happy. I don’t know much about charities and I can’t really be bothered, but my manager knows best.</a:t>
            </a:r>
            <a:endParaRPr dirty="0"/>
          </a:p>
        </p:txBody>
      </p:sp>
      <p:pic>
        <p:nvPicPr>
          <p:cNvPr id="577" name="Google Shape;577;p20" descr="A group of people posing for the camera&#10;&#10;Description automatically generated"/>
          <p:cNvPicPr preferRelativeResize="0"/>
          <p:nvPr/>
        </p:nvPicPr>
        <p:blipFill rotWithShape="1">
          <a:blip r:embed="rId6"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5534637" y="200276"/>
            <a:ext cx="2892578" cy="6481197"/>
          </a:xfrm>
          <a:prstGeom prst="rect">
            <a:avLst/>
          </a:prstGeom>
          <a:noFill/>
          <a:ln>
            <a:noFill/>
          </a:ln>
        </p:spPr>
      </p:pic>
      <p:pic>
        <p:nvPicPr>
          <p:cNvPr id="578" name="Google Shape;578;p20" descr="Thumbs up sign"/>
          <p:cNvPicPr preferRelativeResize="0"/>
          <p:nvPr/>
        </p:nvPicPr>
        <p:blipFill rotWithShape="1">
          <a:blip r:embed="rId7">
            <a:alphaModFix/>
          </a:blip>
          <a:srcRect/>
          <a:stretch/>
        </p:blipFill>
        <p:spPr>
          <a:xfrm flipH="1">
            <a:off x="3131996" y="4068361"/>
            <a:ext cx="2971686" cy="2971686"/>
          </a:xfrm>
          <a:prstGeom prst="rect">
            <a:avLst/>
          </a:prstGeom>
          <a:noFill/>
          <a:ln>
            <a:noFill/>
          </a:ln>
        </p:spPr>
      </p:pic>
      <p:pic>
        <p:nvPicPr>
          <p:cNvPr id="579" name="Google Shape;579;p20" descr="Thumbs Down"/>
          <p:cNvPicPr preferRelativeResize="0"/>
          <p:nvPr/>
        </p:nvPicPr>
        <p:blipFill rotWithShape="1">
          <a:blip r:embed="rId8">
            <a:alphaModFix/>
          </a:blip>
          <a:srcRect/>
          <a:stretch/>
        </p:blipFill>
        <p:spPr>
          <a:xfrm>
            <a:off x="-63543" y="3116780"/>
            <a:ext cx="2806522" cy="2806522"/>
          </a:xfrm>
          <a:prstGeom prst="rect">
            <a:avLst/>
          </a:prstGeom>
          <a:noFill/>
          <a:ln>
            <a:noFill/>
          </a:ln>
        </p:spPr>
      </p:pic>
      <p:sp>
        <p:nvSpPr>
          <p:cNvPr id="580" name="Google Shape;580;p20"/>
          <p:cNvSpPr/>
          <p:nvPr/>
        </p:nvSpPr>
        <p:spPr>
          <a:xfrm>
            <a:off x="3329243" y="3440874"/>
            <a:ext cx="2806523" cy="878772"/>
          </a:xfrm>
          <a:prstGeom prst="wedgeRoundRectCallout">
            <a:avLst>
              <a:gd name="adj1" fmla="val -65182"/>
              <a:gd name="adj2" fmla="val 47790"/>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581" name="Google Shape;581;p20"/>
          <p:cNvSpPr/>
          <p:nvPr/>
        </p:nvSpPr>
        <p:spPr>
          <a:xfrm>
            <a:off x="305266" y="5645761"/>
            <a:ext cx="2806522" cy="878772"/>
          </a:xfrm>
          <a:prstGeom prst="wedgeRoundRectCallout">
            <a:avLst>
              <a:gd name="adj1" fmla="val 56718"/>
              <a:gd name="adj2" fmla="val -11790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sp>
        <p:nvSpPr>
          <p:cNvPr id="582" name="Google Shape;582;p20"/>
          <p:cNvSpPr txBox="1"/>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For the right reasons</a:t>
            </a:r>
            <a:endParaRPr sz="2800" b="1">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pic>
        <p:nvPicPr>
          <p:cNvPr id="588" name="Google Shape;588;p21"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pic>
        <p:nvPicPr>
          <p:cNvPr id="589" name="Google Shape;589;p21" descr="Thumbs up sign"/>
          <p:cNvPicPr preferRelativeResize="0"/>
          <p:nvPr/>
        </p:nvPicPr>
        <p:blipFill rotWithShape="1">
          <a:blip r:embed="rId4">
            <a:alphaModFix/>
          </a:blip>
          <a:srcRect/>
          <a:stretch/>
        </p:blipFill>
        <p:spPr>
          <a:xfrm>
            <a:off x="-315551" y="1654854"/>
            <a:ext cx="5804162" cy="5804162"/>
          </a:xfrm>
          <a:prstGeom prst="rect">
            <a:avLst/>
          </a:prstGeom>
          <a:noFill/>
          <a:ln>
            <a:noFill/>
          </a:ln>
        </p:spPr>
      </p:pic>
      <p:sp>
        <p:nvSpPr>
          <p:cNvPr id="590" name="Google Shape;590;p21"/>
          <p:cNvSpPr/>
          <p:nvPr/>
        </p:nvSpPr>
        <p:spPr>
          <a:xfrm>
            <a:off x="3809645" y="1397114"/>
            <a:ext cx="4467455" cy="1464840"/>
          </a:xfrm>
          <a:prstGeom prst="wedgeRoundRectCallout">
            <a:avLst>
              <a:gd name="adj1" fmla="val -75869"/>
              <a:gd name="adj2" fmla="val -12168"/>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After my Dad died of cancer, I’ve always wanted to help find a cure, so I know I want to donate money to Cancer Research. You can’t persuade me not to!</a:t>
            </a:r>
            <a:endParaRPr/>
          </a:p>
        </p:txBody>
      </p:sp>
      <p:pic>
        <p:nvPicPr>
          <p:cNvPr id="591" name="Google Shape;591;p21"/>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209546" y="936000"/>
            <a:ext cx="3032417" cy="5754238"/>
          </a:xfrm>
          <a:prstGeom prst="rect">
            <a:avLst/>
          </a:prstGeom>
          <a:noFill/>
          <a:ln>
            <a:noFill/>
          </a:ln>
        </p:spPr>
      </p:pic>
      <p:pic>
        <p:nvPicPr>
          <p:cNvPr id="592" name="Google Shape;592;p21" descr="Thumbs up sign"/>
          <p:cNvPicPr preferRelativeResize="0"/>
          <p:nvPr/>
        </p:nvPicPr>
        <p:blipFill rotWithShape="1">
          <a:blip r:embed="rId6">
            <a:alphaModFix/>
          </a:blip>
          <a:srcRect/>
          <a:stretch/>
        </p:blipFill>
        <p:spPr>
          <a:xfrm flipH="1">
            <a:off x="6260209" y="4068361"/>
            <a:ext cx="2971686" cy="2971686"/>
          </a:xfrm>
          <a:prstGeom prst="rect">
            <a:avLst/>
          </a:prstGeom>
          <a:noFill/>
          <a:ln>
            <a:noFill/>
          </a:ln>
        </p:spPr>
      </p:pic>
      <p:pic>
        <p:nvPicPr>
          <p:cNvPr id="593" name="Google Shape;593;p21" descr="Thumbs Down"/>
          <p:cNvPicPr preferRelativeResize="0"/>
          <p:nvPr/>
        </p:nvPicPr>
        <p:blipFill rotWithShape="1">
          <a:blip r:embed="rId7">
            <a:alphaModFix/>
          </a:blip>
          <a:srcRect/>
          <a:stretch/>
        </p:blipFill>
        <p:spPr>
          <a:xfrm>
            <a:off x="3095517" y="3115478"/>
            <a:ext cx="2806522" cy="2806522"/>
          </a:xfrm>
          <a:prstGeom prst="rect">
            <a:avLst/>
          </a:prstGeom>
          <a:noFill/>
          <a:ln>
            <a:noFill/>
          </a:ln>
        </p:spPr>
      </p:pic>
      <p:sp>
        <p:nvSpPr>
          <p:cNvPr id="594" name="Google Shape;594;p21"/>
          <p:cNvSpPr/>
          <p:nvPr/>
        </p:nvSpPr>
        <p:spPr>
          <a:xfrm>
            <a:off x="6127931" y="3554725"/>
            <a:ext cx="2660079" cy="878772"/>
          </a:xfrm>
          <a:prstGeom prst="wedgeRoundRectCallout">
            <a:avLst>
              <a:gd name="adj1" fmla="val -65182"/>
              <a:gd name="adj2" fmla="val 47790"/>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595" name="Google Shape;595;p21"/>
          <p:cNvSpPr/>
          <p:nvPr/>
        </p:nvSpPr>
        <p:spPr>
          <a:xfrm>
            <a:off x="3274602" y="5672506"/>
            <a:ext cx="2806522" cy="878772"/>
          </a:xfrm>
          <a:prstGeom prst="wedgeRoundRectCallout">
            <a:avLst>
              <a:gd name="adj1" fmla="val 56718"/>
              <a:gd name="adj2" fmla="val -86873"/>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pic>
        <p:nvPicPr>
          <p:cNvPr id="596" name="Google Shape;596;p21"/>
          <p:cNvPicPr preferRelativeResize="0"/>
          <p:nvPr/>
        </p:nvPicPr>
        <p:blipFill rotWithShape="1">
          <a:blip r:embed="rId8">
            <a:alphaModFix/>
          </a:blip>
          <a:srcRect/>
          <a:stretch/>
        </p:blipFill>
        <p:spPr>
          <a:xfrm>
            <a:off x="305658" y="274638"/>
            <a:ext cx="993753" cy="956220"/>
          </a:xfrm>
          <a:prstGeom prst="rect">
            <a:avLst/>
          </a:prstGeom>
          <a:noFill/>
          <a:ln>
            <a:noFill/>
          </a:ln>
        </p:spPr>
      </p:pic>
      <p:sp>
        <p:nvSpPr>
          <p:cNvPr id="597" name="Google Shape;597;p21"/>
          <p:cNvSpPr txBox="1"/>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For the right reasons</a:t>
            </a:r>
            <a:endParaRPr sz="2800" b="1">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pic>
        <p:nvPicPr>
          <p:cNvPr id="602" name="Google Shape;602;p22"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pic>
        <p:nvPicPr>
          <p:cNvPr id="603" name="Google Shape;603;p22" descr="Thumbs up sign"/>
          <p:cNvPicPr preferRelativeResize="0"/>
          <p:nvPr/>
        </p:nvPicPr>
        <p:blipFill rotWithShape="1">
          <a:blip r:embed="rId4">
            <a:alphaModFix/>
          </a:blip>
          <a:srcRect/>
          <a:stretch/>
        </p:blipFill>
        <p:spPr>
          <a:xfrm>
            <a:off x="-315551" y="1654854"/>
            <a:ext cx="5804162" cy="5804162"/>
          </a:xfrm>
          <a:prstGeom prst="rect">
            <a:avLst/>
          </a:prstGeom>
          <a:noFill/>
          <a:ln>
            <a:noFill/>
          </a:ln>
        </p:spPr>
      </p:pic>
      <p:sp>
        <p:nvSpPr>
          <p:cNvPr id="604" name="Google Shape;604;p22"/>
          <p:cNvSpPr/>
          <p:nvPr/>
        </p:nvSpPr>
        <p:spPr>
          <a:xfrm>
            <a:off x="491152" y="1509247"/>
            <a:ext cx="4852743" cy="1578337"/>
          </a:xfrm>
          <a:prstGeom prst="wedgeRoundRectCallout">
            <a:avLst>
              <a:gd name="adj1" fmla="val 68595"/>
              <a:gd name="adj2" fmla="val -3103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A well known charity has offered to pay me to support their campaign about animal rights. I think that we should focus on human rights first, such as Black Lives Matter, but if I’m getting paid I suppose I might as well do it.</a:t>
            </a:r>
            <a:endParaRPr/>
          </a:p>
        </p:txBody>
      </p:sp>
      <p:pic>
        <p:nvPicPr>
          <p:cNvPr id="605" name="Google Shape;605;p22"/>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5937662" y="325542"/>
            <a:ext cx="2677715" cy="6343529"/>
          </a:xfrm>
          <a:prstGeom prst="rect">
            <a:avLst/>
          </a:prstGeom>
          <a:noFill/>
          <a:ln>
            <a:noFill/>
          </a:ln>
        </p:spPr>
      </p:pic>
      <p:pic>
        <p:nvPicPr>
          <p:cNvPr id="606" name="Google Shape;606;p22" descr="Thumbs up sign"/>
          <p:cNvPicPr preferRelativeResize="0"/>
          <p:nvPr/>
        </p:nvPicPr>
        <p:blipFill rotWithShape="1">
          <a:blip r:embed="rId6">
            <a:alphaModFix/>
          </a:blip>
          <a:srcRect/>
          <a:stretch/>
        </p:blipFill>
        <p:spPr>
          <a:xfrm flipH="1">
            <a:off x="3164080" y="4068361"/>
            <a:ext cx="2971686" cy="2971686"/>
          </a:xfrm>
          <a:prstGeom prst="rect">
            <a:avLst/>
          </a:prstGeom>
          <a:noFill/>
          <a:ln>
            <a:noFill/>
          </a:ln>
        </p:spPr>
      </p:pic>
      <p:pic>
        <p:nvPicPr>
          <p:cNvPr id="607" name="Google Shape;607;p22" descr="Thumbs Down"/>
          <p:cNvPicPr preferRelativeResize="0"/>
          <p:nvPr/>
        </p:nvPicPr>
        <p:blipFill rotWithShape="1">
          <a:blip r:embed="rId7">
            <a:alphaModFix/>
          </a:blip>
          <a:srcRect/>
          <a:stretch/>
        </p:blipFill>
        <p:spPr>
          <a:xfrm>
            <a:off x="-63543" y="3116780"/>
            <a:ext cx="2806522" cy="2806522"/>
          </a:xfrm>
          <a:prstGeom prst="rect">
            <a:avLst/>
          </a:prstGeom>
          <a:noFill/>
          <a:ln>
            <a:noFill/>
          </a:ln>
        </p:spPr>
      </p:pic>
      <p:sp>
        <p:nvSpPr>
          <p:cNvPr id="608" name="Google Shape;608;p22"/>
          <p:cNvSpPr/>
          <p:nvPr/>
        </p:nvSpPr>
        <p:spPr>
          <a:xfrm>
            <a:off x="3168823" y="3440874"/>
            <a:ext cx="2806523" cy="878772"/>
          </a:xfrm>
          <a:prstGeom prst="wedgeRoundRectCallout">
            <a:avLst>
              <a:gd name="adj1" fmla="val -65182"/>
              <a:gd name="adj2" fmla="val 47790"/>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609" name="Google Shape;609;p22"/>
          <p:cNvSpPr/>
          <p:nvPr/>
        </p:nvSpPr>
        <p:spPr>
          <a:xfrm>
            <a:off x="305266" y="5645761"/>
            <a:ext cx="2806522" cy="878772"/>
          </a:xfrm>
          <a:prstGeom prst="wedgeRoundRectCallout">
            <a:avLst>
              <a:gd name="adj1" fmla="val 56718"/>
              <a:gd name="adj2" fmla="val -11790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pic>
        <p:nvPicPr>
          <p:cNvPr id="610" name="Google Shape;610;p22"/>
          <p:cNvPicPr preferRelativeResize="0"/>
          <p:nvPr/>
        </p:nvPicPr>
        <p:blipFill rotWithShape="1">
          <a:blip r:embed="rId8">
            <a:alphaModFix/>
          </a:blip>
          <a:srcRect/>
          <a:stretch/>
        </p:blipFill>
        <p:spPr>
          <a:xfrm>
            <a:off x="305658" y="274638"/>
            <a:ext cx="993753" cy="956220"/>
          </a:xfrm>
          <a:prstGeom prst="rect">
            <a:avLst/>
          </a:prstGeom>
          <a:noFill/>
          <a:ln>
            <a:noFill/>
          </a:ln>
        </p:spPr>
      </p:pic>
      <p:sp>
        <p:nvSpPr>
          <p:cNvPr id="611" name="Google Shape;611;p22"/>
          <p:cNvSpPr txBox="1"/>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For the right reasons</a:t>
            </a:r>
            <a:endParaRPr sz="2800" b="1">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pic>
        <p:nvPicPr>
          <p:cNvPr id="617" name="Google Shape;617;p23"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pic>
        <p:nvPicPr>
          <p:cNvPr id="618" name="Google Shape;618;p23" descr="Thumbs up sign"/>
          <p:cNvPicPr preferRelativeResize="0"/>
          <p:nvPr/>
        </p:nvPicPr>
        <p:blipFill rotWithShape="1">
          <a:blip r:embed="rId4">
            <a:alphaModFix/>
          </a:blip>
          <a:srcRect/>
          <a:stretch/>
        </p:blipFill>
        <p:spPr>
          <a:xfrm>
            <a:off x="-315551" y="1654854"/>
            <a:ext cx="5804162" cy="5804162"/>
          </a:xfrm>
          <a:prstGeom prst="rect">
            <a:avLst/>
          </a:prstGeom>
          <a:noFill/>
          <a:ln>
            <a:noFill/>
          </a:ln>
        </p:spPr>
      </p:pic>
      <p:sp>
        <p:nvSpPr>
          <p:cNvPr id="619" name="Google Shape;619;p23"/>
          <p:cNvSpPr/>
          <p:nvPr/>
        </p:nvSpPr>
        <p:spPr>
          <a:xfrm>
            <a:off x="3396344" y="1115046"/>
            <a:ext cx="4334492" cy="1414398"/>
          </a:xfrm>
          <a:prstGeom prst="wedgeRoundRectCallout">
            <a:avLst>
              <a:gd name="adj1" fmla="val -71057"/>
              <a:gd name="adj2" fmla="val -15429"/>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A magazine accused me of being selfish because I’m rich and I don’t give any money to charity so now I guess I’ll have to do it.</a:t>
            </a:r>
            <a:endParaRPr/>
          </a:p>
        </p:txBody>
      </p:sp>
      <p:pic>
        <p:nvPicPr>
          <p:cNvPr id="620" name="Google Shape;620;p23"/>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249380" y="841547"/>
            <a:ext cx="2078183" cy="5839555"/>
          </a:xfrm>
          <a:prstGeom prst="rect">
            <a:avLst/>
          </a:prstGeom>
          <a:noFill/>
          <a:ln>
            <a:noFill/>
          </a:ln>
        </p:spPr>
      </p:pic>
      <p:pic>
        <p:nvPicPr>
          <p:cNvPr id="621" name="Google Shape;621;p23" descr="Thumbs up sign"/>
          <p:cNvPicPr preferRelativeResize="0"/>
          <p:nvPr/>
        </p:nvPicPr>
        <p:blipFill rotWithShape="1">
          <a:blip r:embed="rId6">
            <a:alphaModFix/>
          </a:blip>
          <a:srcRect/>
          <a:stretch/>
        </p:blipFill>
        <p:spPr>
          <a:xfrm flipH="1">
            <a:off x="6260209" y="4068361"/>
            <a:ext cx="2971686" cy="2971686"/>
          </a:xfrm>
          <a:prstGeom prst="rect">
            <a:avLst/>
          </a:prstGeom>
          <a:noFill/>
          <a:ln>
            <a:noFill/>
          </a:ln>
        </p:spPr>
      </p:pic>
      <p:pic>
        <p:nvPicPr>
          <p:cNvPr id="622" name="Google Shape;622;p23" descr="Thumbs Down"/>
          <p:cNvPicPr preferRelativeResize="0"/>
          <p:nvPr/>
        </p:nvPicPr>
        <p:blipFill rotWithShape="1">
          <a:blip r:embed="rId7">
            <a:alphaModFix/>
          </a:blip>
          <a:srcRect/>
          <a:stretch/>
        </p:blipFill>
        <p:spPr>
          <a:xfrm>
            <a:off x="2935097" y="3115478"/>
            <a:ext cx="2806522" cy="2806522"/>
          </a:xfrm>
          <a:prstGeom prst="rect">
            <a:avLst/>
          </a:prstGeom>
          <a:noFill/>
          <a:ln>
            <a:noFill/>
          </a:ln>
        </p:spPr>
      </p:pic>
      <p:sp>
        <p:nvSpPr>
          <p:cNvPr id="623" name="Google Shape;623;p23"/>
          <p:cNvSpPr/>
          <p:nvPr/>
        </p:nvSpPr>
        <p:spPr>
          <a:xfrm>
            <a:off x="6127931" y="3554725"/>
            <a:ext cx="2647101" cy="878772"/>
          </a:xfrm>
          <a:prstGeom prst="wedgeRoundRectCallout">
            <a:avLst>
              <a:gd name="adj1" fmla="val -65182"/>
              <a:gd name="adj2" fmla="val 47790"/>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624" name="Google Shape;624;p23"/>
          <p:cNvSpPr/>
          <p:nvPr/>
        </p:nvSpPr>
        <p:spPr>
          <a:xfrm>
            <a:off x="3274602" y="5672506"/>
            <a:ext cx="2806522" cy="878772"/>
          </a:xfrm>
          <a:prstGeom prst="wedgeRoundRectCallout">
            <a:avLst>
              <a:gd name="adj1" fmla="val 56718"/>
              <a:gd name="adj2" fmla="val -86873"/>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pic>
        <p:nvPicPr>
          <p:cNvPr id="625" name="Google Shape;625;p23"/>
          <p:cNvPicPr preferRelativeResize="0"/>
          <p:nvPr/>
        </p:nvPicPr>
        <p:blipFill rotWithShape="1">
          <a:blip r:embed="rId8">
            <a:alphaModFix/>
          </a:blip>
          <a:srcRect/>
          <a:stretch/>
        </p:blipFill>
        <p:spPr>
          <a:xfrm>
            <a:off x="305658" y="274638"/>
            <a:ext cx="993753" cy="956220"/>
          </a:xfrm>
          <a:prstGeom prst="rect">
            <a:avLst/>
          </a:prstGeom>
          <a:noFill/>
          <a:ln>
            <a:noFill/>
          </a:ln>
        </p:spPr>
      </p:pic>
      <p:sp>
        <p:nvSpPr>
          <p:cNvPr id="626" name="Google Shape;626;p23"/>
          <p:cNvSpPr txBox="1"/>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For the right reasons</a:t>
            </a:r>
            <a:endParaRPr sz="2800" b="1">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pic>
        <p:nvPicPr>
          <p:cNvPr id="631" name="Google Shape;631;p24"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pic>
        <p:nvPicPr>
          <p:cNvPr id="632" name="Google Shape;632;p24" descr="Thumbs up sign"/>
          <p:cNvPicPr preferRelativeResize="0"/>
          <p:nvPr/>
        </p:nvPicPr>
        <p:blipFill rotWithShape="1">
          <a:blip r:embed="rId4">
            <a:alphaModFix/>
          </a:blip>
          <a:srcRect/>
          <a:stretch/>
        </p:blipFill>
        <p:spPr>
          <a:xfrm>
            <a:off x="-315551" y="1654854"/>
            <a:ext cx="5804162" cy="5804162"/>
          </a:xfrm>
          <a:prstGeom prst="rect">
            <a:avLst/>
          </a:prstGeom>
          <a:noFill/>
          <a:ln>
            <a:noFill/>
          </a:ln>
        </p:spPr>
      </p:pic>
      <p:sp>
        <p:nvSpPr>
          <p:cNvPr id="633" name="Google Shape;633;p24"/>
          <p:cNvSpPr/>
          <p:nvPr/>
        </p:nvSpPr>
        <p:spPr>
          <a:xfrm>
            <a:off x="491152" y="1509247"/>
            <a:ext cx="4852743" cy="1578337"/>
          </a:xfrm>
          <a:prstGeom prst="wedgeRoundRectCallout">
            <a:avLst>
              <a:gd name="adj1" fmla="val 68595"/>
              <a:gd name="adj2" fmla="val -3103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When I grew up we didn’t have enough money to go to theme parks on the weekend. I don’t want this to happen to other children, so I’m going to start a campaign to make entry free for all children.</a:t>
            </a:r>
            <a:endParaRPr/>
          </a:p>
        </p:txBody>
      </p:sp>
      <p:pic>
        <p:nvPicPr>
          <p:cNvPr id="634" name="Google Shape;634;p24" descr="A group of people posing for the camera&#10;&#10;Description automatically generated"/>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5925788" y="663789"/>
            <a:ext cx="2759616" cy="6027093"/>
          </a:xfrm>
          <a:prstGeom prst="rect">
            <a:avLst/>
          </a:prstGeom>
          <a:noFill/>
          <a:ln>
            <a:noFill/>
          </a:ln>
        </p:spPr>
      </p:pic>
      <p:pic>
        <p:nvPicPr>
          <p:cNvPr id="635" name="Google Shape;635;p24" descr="Thumbs up sign"/>
          <p:cNvPicPr preferRelativeResize="0"/>
          <p:nvPr/>
        </p:nvPicPr>
        <p:blipFill rotWithShape="1">
          <a:blip r:embed="rId6">
            <a:alphaModFix/>
          </a:blip>
          <a:srcRect/>
          <a:stretch/>
        </p:blipFill>
        <p:spPr>
          <a:xfrm flipH="1">
            <a:off x="3164080" y="4068361"/>
            <a:ext cx="2971686" cy="2971686"/>
          </a:xfrm>
          <a:prstGeom prst="rect">
            <a:avLst/>
          </a:prstGeom>
          <a:noFill/>
          <a:ln>
            <a:noFill/>
          </a:ln>
        </p:spPr>
      </p:pic>
      <p:pic>
        <p:nvPicPr>
          <p:cNvPr id="636" name="Google Shape;636;p24" descr="Thumbs Down"/>
          <p:cNvPicPr preferRelativeResize="0"/>
          <p:nvPr/>
        </p:nvPicPr>
        <p:blipFill rotWithShape="1">
          <a:blip r:embed="rId7">
            <a:alphaModFix/>
          </a:blip>
          <a:srcRect/>
          <a:stretch/>
        </p:blipFill>
        <p:spPr>
          <a:xfrm>
            <a:off x="-63543" y="3116780"/>
            <a:ext cx="2806522" cy="2806522"/>
          </a:xfrm>
          <a:prstGeom prst="rect">
            <a:avLst/>
          </a:prstGeom>
          <a:noFill/>
          <a:ln>
            <a:noFill/>
          </a:ln>
        </p:spPr>
      </p:pic>
      <p:sp>
        <p:nvSpPr>
          <p:cNvPr id="637" name="Google Shape;637;p24"/>
          <p:cNvSpPr/>
          <p:nvPr/>
        </p:nvSpPr>
        <p:spPr>
          <a:xfrm>
            <a:off x="3168823" y="3440874"/>
            <a:ext cx="2806523" cy="878772"/>
          </a:xfrm>
          <a:prstGeom prst="wedgeRoundRectCallout">
            <a:avLst>
              <a:gd name="adj1" fmla="val -65182"/>
              <a:gd name="adj2" fmla="val 47790"/>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638" name="Google Shape;638;p24"/>
          <p:cNvSpPr/>
          <p:nvPr/>
        </p:nvSpPr>
        <p:spPr>
          <a:xfrm>
            <a:off x="305266" y="5645761"/>
            <a:ext cx="2806522" cy="878772"/>
          </a:xfrm>
          <a:prstGeom prst="wedgeRoundRectCallout">
            <a:avLst>
              <a:gd name="adj1" fmla="val 56718"/>
              <a:gd name="adj2" fmla="val -11790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pic>
        <p:nvPicPr>
          <p:cNvPr id="639" name="Google Shape;639;p24"/>
          <p:cNvPicPr preferRelativeResize="0"/>
          <p:nvPr/>
        </p:nvPicPr>
        <p:blipFill rotWithShape="1">
          <a:blip r:embed="rId8">
            <a:alphaModFix/>
          </a:blip>
          <a:srcRect/>
          <a:stretch/>
        </p:blipFill>
        <p:spPr>
          <a:xfrm>
            <a:off x="305658" y="274638"/>
            <a:ext cx="993753" cy="956220"/>
          </a:xfrm>
          <a:prstGeom prst="rect">
            <a:avLst/>
          </a:prstGeom>
          <a:noFill/>
          <a:ln>
            <a:noFill/>
          </a:ln>
        </p:spPr>
      </p:pic>
      <p:sp>
        <p:nvSpPr>
          <p:cNvPr id="640" name="Google Shape;640;p24"/>
          <p:cNvSpPr txBox="1"/>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For the right reasons</a:t>
            </a:r>
            <a:endParaRPr sz="2800" b="1">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pic>
        <p:nvPicPr>
          <p:cNvPr id="646" name="Google Shape;646;p25" descr="Thumbs Down"/>
          <p:cNvPicPr preferRelativeResize="0"/>
          <p:nvPr/>
        </p:nvPicPr>
        <p:blipFill rotWithShape="1">
          <a:blip r:embed="rId3">
            <a:alphaModFix/>
          </a:blip>
          <a:srcRect/>
          <a:stretch/>
        </p:blipFill>
        <p:spPr>
          <a:xfrm flipH="1">
            <a:off x="3653225" y="-592313"/>
            <a:ext cx="5804520" cy="5804520"/>
          </a:xfrm>
          <a:prstGeom prst="rect">
            <a:avLst/>
          </a:prstGeom>
          <a:noFill/>
          <a:ln>
            <a:noFill/>
          </a:ln>
        </p:spPr>
      </p:pic>
      <p:pic>
        <p:nvPicPr>
          <p:cNvPr id="647" name="Google Shape;647;p25" descr="Thumbs up sign"/>
          <p:cNvPicPr preferRelativeResize="0"/>
          <p:nvPr/>
        </p:nvPicPr>
        <p:blipFill rotWithShape="1">
          <a:blip r:embed="rId4">
            <a:alphaModFix/>
          </a:blip>
          <a:srcRect/>
          <a:stretch/>
        </p:blipFill>
        <p:spPr>
          <a:xfrm>
            <a:off x="-315551" y="1654854"/>
            <a:ext cx="5804162" cy="5804162"/>
          </a:xfrm>
          <a:prstGeom prst="rect">
            <a:avLst/>
          </a:prstGeom>
          <a:noFill/>
          <a:ln>
            <a:noFill/>
          </a:ln>
        </p:spPr>
      </p:pic>
      <p:sp>
        <p:nvSpPr>
          <p:cNvPr id="648" name="Google Shape;648;p25"/>
          <p:cNvSpPr/>
          <p:nvPr/>
        </p:nvSpPr>
        <p:spPr>
          <a:xfrm>
            <a:off x="4055258" y="1230858"/>
            <a:ext cx="4439370" cy="1654846"/>
          </a:xfrm>
          <a:prstGeom prst="wedgeRoundRectCallout">
            <a:avLst>
              <a:gd name="adj1" fmla="val -72920"/>
              <a:gd name="adj2" fmla="val -297"/>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To be honest, I’m feeling pretty bored of acting and I’d like to do something different. If I get involved in some charity work, I’ll meet new people and could even find a new job.</a:t>
            </a:r>
            <a:endParaRPr/>
          </a:p>
        </p:txBody>
      </p:sp>
      <p:pic>
        <p:nvPicPr>
          <p:cNvPr id="649" name="Google Shape;649;p25" descr="A person in a black shirt&#10;&#10;Description automatically generated"/>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179984" y="1055671"/>
            <a:ext cx="3749600" cy="5624400"/>
          </a:xfrm>
          <a:prstGeom prst="rect">
            <a:avLst/>
          </a:prstGeom>
          <a:noFill/>
          <a:ln>
            <a:noFill/>
          </a:ln>
        </p:spPr>
      </p:pic>
      <p:pic>
        <p:nvPicPr>
          <p:cNvPr id="650" name="Google Shape;650;p25" descr="Thumbs up sign"/>
          <p:cNvPicPr preferRelativeResize="0"/>
          <p:nvPr/>
        </p:nvPicPr>
        <p:blipFill rotWithShape="1">
          <a:blip r:embed="rId6">
            <a:alphaModFix/>
          </a:blip>
          <a:srcRect/>
          <a:stretch/>
        </p:blipFill>
        <p:spPr>
          <a:xfrm flipH="1">
            <a:off x="6260209" y="4068361"/>
            <a:ext cx="2971686" cy="2971686"/>
          </a:xfrm>
          <a:prstGeom prst="rect">
            <a:avLst/>
          </a:prstGeom>
          <a:noFill/>
          <a:ln>
            <a:noFill/>
          </a:ln>
        </p:spPr>
      </p:pic>
      <p:pic>
        <p:nvPicPr>
          <p:cNvPr id="651" name="Google Shape;651;p25" descr="Thumbs Down"/>
          <p:cNvPicPr preferRelativeResize="0"/>
          <p:nvPr/>
        </p:nvPicPr>
        <p:blipFill rotWithShape="1">
          <a:blip r:embed="rId7">
            <a:alphaModFix/>
          </a:blip>
          <a:srcRect/>
          <a:stretch/>
        </p:blipFill>
        <p:spPr>
          <a:xfrm>
            <a:off x="3047391" y="3115478"/>
            <a:ext cx="2806522" cy="2806522"/>
          </a:xfrm>
          <a:prstGeom prst="rect">
            <a:avLst/>
          </a:prstGeom>
          <a:noFill/>
          <a:ln>
            <a:noFill/>
          </a:ln>
        </p:spPr>
      </p:pic>
      <p:sp>
        <p:nvSpPr>
          <p:cNvPr id="652" name="Google Shape;652;p25"/>
          <p:cNvSpPr/>
          <p:nvPr/>
        </p:nvSpPr>
        <p:spPr>
          <a:xfrm>
            <a:off x="6079805" y="3554725"/>
            <a:ext cx="2806523" cy="878772"/>
          </a:xfrm>
          <a:prstGeom prst="wedgeRoundRectCallout">
            <a:avLst>
              <a:gd name="adj1" fmla="val -62324"/>
              <a:gd name="adj2" fmla="val 47790"/>
              <a:gd name="adj3"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not </a:t>
            </a:r>
            <a:r>
              <a:rPr lang="en-GB" sz="1600">
                <a:solidFill>
                  <a:schemeClr val="lt1"/>
                </a:solidFill>
                <a:latin typeface="Century Gothic"/>
                <a:ea typeface="Century Gothic"/>
                <a:cs typeface="Century Gothic"/>
                <a:sym typeface="Century Gothic"/>
              </a:rPr>
              <a:t>support the cause because…</a:t>
            </a:r>
            <a:endParaRPr/>
          </a:p>
        </p:txBody>
      </p:sp>
      <p:sp>
        <p:nvSpPr>
          <p:cNvPr id="653" name="Google Shape;653;p25"/>
          <p:cNvSpPr/>
          <p:nvPr/>
        </p:nvSpPr>
        <p:spPr>
          <a:xfrm>
            <a:off x="3274602" y="5672506"/>
            <a:ext cx="2806522" cy="878772"/>
          </a:xfrm>
          <a:prstGeom prst="wedgeRoundRectCallout">
            <a:avLst>
              <a:gd name="adj1" fmla="val 56718"/>
              <a:gd name="adj2" fmla="val -86873"/>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They</a:t>
            </a:r>
            <a:r>
              <a:rPr lang="en-GB" sz="1600" b="1">
                <a:solidFill>
                  <a:schemeClr val="lt1"/>
                </a:solidFill>
                <a:latin typeface="Century Gothic"/>
                <a:ea typeface="Century Gothic"/>
                <a:cs typeface="Century Gothic"/>
                <a:sym typeface="Century Gothic"/>
              </a:rPr>
              <a:t> should </a:t>
            </a:r>
            <a:r>
              <a:rPr lang="en-GB" sz="1600">
                <a:solidFill>
                  <a:schemeClr val="lt1"/>
                </a:solidFill>
                <a:latin typeface="Century Gothic"/>
                <a:ea typeface="Century Gothic"/>
                <a:cs typeface="Century Gothic"/>
                <a:sym typeface="Century Gothic"/>
              </a:rPr>
              <a:t>support the cause because…</a:t>
            </a:r>
            <a:endParaRPr/>
          </a:p>
        </p:txBody>
      </p:sp>
      <p:pic>
        <p:nvPicPr>
          <p:cNvPr id="654" name="Google Shape;654;p25"/>
          <p:cNvPicPr preferRelativeResize="0"/>
          <p:nvPr/>
        </p:nvPicPr>
        <p:blipFill rotWithShape="1">
          <a:blip r:embed="rId8">
            <a:alphaModFix/>
          </a:blip>
          <a:srcRect/>
          <a:stretch/>
        </p:blipFill>
        <p:spPr>
          <a:xfrm>
            <a:off x="305658" y="274638"/>
            <a:ext cx="993753" cy="956220"/>
          </a:xfrm>
          <a:prstGeom prst="rect">
            <a:avLst/>
          </a:prstGeom>
          <a:noFill/>
          <a:ln>
            <a:noFill/>
          </a:ln>
        </p:spPr>
      </p:pic>
      <p:sp>
        <p:nvSpPr>
          <p:cNvPr id="655" name="Google Shape;655;p25"/>
          <p:cNvSpPr txBox="1"/>
          <p:nvPr/>
        </p:nvSpPr>
        <p:spPr>
          <a:xfrm>
            <a:off x="1128152" y="274638"/>
            <a:ext cx="7386638" cy="769937"/>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For the right reasons</a:t>
            </a:r>
            <a:endParaRPr sz="2800" b="1">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3" name="Google Shape;413;p9"/>
          <p:cNvSpPr txBox="1">
            <a:spLocks noGrp="1"/>
          </p:cNvSpPr>
          <p:nvPr>
            <p:ph type="body" idx="1"/>
          </p:nvPr>
        </p:nvSpPr>
        <p:spPr>
          <a:xfrm>
            <a:off x="712743" y="3266417"/>
            <a:ext cx="1712913" cy="1149259"/>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Where do you stand?</a:t>
            </a:r>
            <a:endParaRPr/>
          </a:p>
        </p:txBody>
      </p:sp>
      <p:sp>
        <p:nvSpPr>
          <p:cNvPr id="414" name="Google Shape;414;p9"/>
          <p:cNvSpPr txBox="1">
            <a:spLocks noGrp="1"/>
          </p:cNvSpPr>
          <p:nvPr>
            <p:ph type="body" idx="2"/>
          </p:nvPr>
        </p:nvSpPr>
        <p:spPr>
          <a:xfrm>
            <a:off x="1947317" y="1171616"/>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Starter: Being heard</a:t>
            </a:r>
            <a:endParaRPr/>
          </a:p>
        </p:txBody>
      </p:sp>
      <p:sp>
        <p:nvSpPr>
          <p:cNvPr id="415" name="Google Shape;415;p9"/>
          <p:cNvSpPr>
            <a:spLocks noGrp="1"/>
          </p:cNvSpPr>
          <p:nvPr>
            <p:ph type="body" idx="3"/>
          </p:nvPr>
        </p:nvSpPr>
        <p:spPr>
          <a:xfrm>
            <a:off x="5142737" y="1094531"/>
            <a:ext cx="1884045" cy="1161348"/>
          </a:xfrm>
          <a:prstGeom prst="ellipse">
            <a:avLst/>
          </a:prstGeom>
          <a:solidFill>
            <a:schemeClr val="tx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dirty="0"/>
              <a:t>   Why are we talking about this?</a:t>
            </a:r>
            <a:endParaRPr dirty="0"/>
          </a:p>
        </p:txBody>
      </p:sp>
      <p:sp>
        <p:nvSpPr>
          <p:cNvPr id="416" name="Google Shape;416;p9"/>
          <p:cNvSpPr txBox="1">
            <a:spLocks noGrp="1"/>
          </p:cNvSpPr>
          <p:nvPr>
            <p:ph type="body" idx="4"/>
          </p:nvPr>
        </p:nvSpPr>
        <p:spPr>
          <a:xfrm>
            <a:off x="7105262" y="2535710"/>
            <a:ext cx="1713599" cy="11088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The celebrity impact</a:t>
            </a:r>
            <a:endParaRPr/>
          </a:p>
        </p:txBody>
      </p:sp>
      <p:sp>
        <p:nvSpPr>
          <p:cNvPr id="417" name="Google Shape;417;p9"/>
          <p:cNvSpPr>
            <a:spLocks noGrp="1"/>
          </p:cNvSpPr>
          <p:nvPr>
            <p:ph type="body" idx="5"/>
          </p:nvPr>
        </p:nvSpPr>
        <p:spPr>
          <a:xfrm>
            <a:off x="3463051" y="2742570"/>
            <a:ext cx="2064047" cy="1173600"/>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For the right reasons?</a:t>
            </a:r>
            <a:endParaRPr/>
          </a:p>
        </p:txBody>
      </p:sp>
      <p:sp>
        <p:nvSpPr>
          <p:cNvPr id="418" name="Google Shape;418;p9"/>
          <p:cNvSpPr txBox="1">
            <a:spLocks noGrp="1"/>
          </p:cNvSpPr>
          <p:nvPr>
            <p:ph type="body" idx="7"/>
          </p:nvPr>
        </p:nvSpPr>
        <p:spPr>
          <a:xfrm>
            <a:off x="2662437" y="5180434"/>
            <a:ext cx="1487488" cy="11811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1600"/>
              <a:buNone/>
            </a:pPr>
            <a:r>
              <a:rPr lang="en-GB"/>
              <a:t>Vote!</a:t>
            </a:r>
            <a:endParaRPr/>
          </a:p>
        </p:txBody>
      </p:sp>
      <p:pic>
        <p:nvPicPr>
          <p:cNvPr id="419" name="Google Shape;419;p9"/>
          <p:cNvPicPr preferRelativeResize="0"/>
          <p:nvPr/>
        </p:nvPicPr>
        <p:blipFill rotWithShape="1">
          <a:blip r:embed="rId3"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3766598" y="4831252"/>
            <a:ext cx="1134359" cy="1737361"/>
          </a:xfrm>
          <a:prstGeom prst="rect">
            <a:avLst/>
          </a:prstGeom>
          <a:noFill/>
          <a:ln>
            <a:noFill/>
          </a:ln>
        </p:spPr>
      </p:pic>
      <p:pic>
        <p:nvPicPr>
          <p:cNvPr id="420" name="Google Shape;420;p9"/>
          <p:cNvPicPr preferRelativeResize="0"/>
          <p:nvPr/>
        </p:nvPicPr>
        <p:blipFill rotWithShape="1">
          <a:blip r:embed="rId4">
            <a:alphaModFix/>
          </a:blip>
          <a:srcRect/>
          <a:stretch/>
        </p:blipFill>
        <p:spPr>
          <a:xfrm>
            <a:off x="5091006" y="1009219"/>
            <a:ext cx="993753" cy="956220"/>
          </a:xfrm>
          <a:prstGeom prst="rect">
            <a:avLst/>
          </a:prstGeom>
          <a:noFill/>
          <a:ln>
            <a:noFill/>
          </a:ln>
        </p:spPr>
      </p:pic>
      <p:pic>
        <p:nvPicPr>
          <p:cNvPr id="421" name="Google Shape;421;p9"/>
          <p:cNvPicPr preferRelativeResize="0"/>
          <p:nvPr/>
        </p:nvPicPr>
        <p:blipFill rotWithShape="1">
          <a:blip r:embed="rId5">
            <a:alphaModFix/>
          </a:blip>
          <a:srcRect/>
          <a:stretch/>
        </p:blipFill>
        <p:spPr>
          <a:xfrm>
            <a:off x="6639815" y="2275137"/>
            <a:ext cx="654377" cy="980728"/>
          </a:xfrm>
          <a:prstGeom prst="rect">
            <a:avLst/>
          </a:prstGeom>
          <a:noFill/>
          <a:ln>
            <a:noFill/>
          </a:ln>
        </p:spPr>
      </p:pic>
      <p:pic>
        <p:nvPicPr>
          <p:cNvPr id="425" name="Google Shape;425;p9" descr="Marcus Rashford Profile, News &amp; Stats | Premier Leagu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559728" y="3791045"/>
            <a:ext cx="1371319" cy="1371319"/>
          </a:xfrm>
          <a:prstGeom prst="rect">
            <a:avLst/>
          </a:prstGeom>
          <a:noFill/>
          <a:ln>
            <a:noFill/>
          </a:ln>
        </p:spPr>
      </p:pic>
      <p:pic>
        <p:nvPicPr>
          <p:cNvPr id="19" name="Google Shape;496;p14" descr="Greta Thunberg: How one teenager became the voice of the planet ...">
            <a:extLst>
              <a:ext uri="{FF2B5EF4-FFF2-40B4-BE49-F238E27FC236}">
                <a16:creationId xmlns:a16="http://schemas.microsoft.com/office/drawing/2014/main" id="{9CD7E9D3-E6ED-4CC8-A8B4-C02590591B70}"/>
              </a:ext>
            </a:extLst>
          </p:cNvPr>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639815" y="462026"/>
            <a:ext cx="3000786" cy="2073684"/>
          </a:xfrm>
          <a:prstGeom prst="rect">
            <a:avLst/>
          </a:prstGeom>
          <a:noFill/>
          <a:ln>
            <a:noFill/>
          </a:ln>
        </p:spPr>
      </p:pic>
      <p:pic>
        <p:nvPicPr>
          <p:cNvPr id="20" name="Google Shape;526;p17" descr="John Boyega transparent background PNG clipart | PNGGuru">
            <a:extLst>
              <a:ext uri="{FF2B5EF4-FFF2-40B4-BE49-F238E27FC236}">
                <a16:creationId xmlns:a16="http://schemas.microsoft.com/office/drawing/2014/main" id="{B5B0B660-E3E7-4BCA-9D51-BB04B9BC5C27}"/>
              </a:ext>
            </a:extLst>
          </p:cNvPr>
          <p:cNvPicPr preferRelativeResize="0"/>
          <p:nvPr/>
        </p:nvPicPr>
        <p:blipFill rotWithShape="1">
          <a:blip r:embed="rId8"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5527098" y="3289292"/>
            <a:ext cx="1378381" cy="1812284"/>
          </a:xfrm>
          <a:prstGeom prst="rect">
            <a:avLst/>
          </a:prstGeom>
          <a:noFill/>
          <a:ln>
            <a:noFill/>
          </a:ln>
        </p:spPr>
      </p:pic>
      <p:sp>
        <p:nvSpPr>
          <p:cNvPr id="21" name="Google Shape;671;p26">
            <a:extLst>
              <a:ext uri="{FF2B5EF4-FFF2-40B4-BE49-F238E27FC236}">
                <a16:creationId xmlns:a16="http://schemas.microsoft.com/office/drawing/2014/main" id="{5DCD9E45-CAFF-4A73-A12C-6AE3108E87A3}"/>
              </a:ext>
            </a:extLst>
          </p:cNvPr>
          <p:cNvSpPr txBox="1">
            <a:spLocks/>
          </p:cNvSpPr>
          <p:nvPr/>
        </p:nvSpPr>
        <p:spPr>
          <a:xfrm>
            <a:off x="5148186" y="5006899"/>
            <a:ext cx="2064047" cy="1292824"/>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2pPr>
            <a:lvl3pPr marL="1371600" marR="0" lvl="2"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9pPr>
          </a:lstStyle>
          <a:p>
            <a:pPr marL="0" indent="0">
              <a:spcBef>
                <a:spcPts val="0"/>
              </a:spcBef>
            </a:pPr>
            <a:r>
              <a:rPr lang="en-GB"/>
              <a:t>Ext: NHS’ Birthday!</a:t>
            </a:r>
          </a:p>
        </p:txBody>
      </p:sp>
      <p:pic>
        <p:nvPicPr>
          <p:cNvPr id="22" name="Google Shape;548;p18">
            <a:extLst>
              <a:ext uri="{FF2B5EF4-FFF2-40B4-BE49-F238E27FC236}">
                <a16:creationId xmlns:a16="http://schemas.microsoft.com/office/drawing/2014/main" id="{3226B605-8D52-4CBF-A383-8FAF902C0D7E}"/>
              </a:ext>
            </a:extLst>
          </p:cNvPr>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85720">
            <a:off x="5163855" y="4868795"/>
            <a:ext cx="499626" cy="595324"/>
          </a:xfrm>
          <a:prstGeom prst="rect">
            <a:avLst/>
          </a:prstGeom>
          <a:noFill/>
          <a:ln>
            <a:noFill/>
          </a:ln>
        </p:spPr>
      </p:pic>
      <p:pic>
        <p:nvPicPr>
          <p:cNvPr id="17" name="Picture 2" descr="Captain Tom Moore's NHS charity single will be beaten to No1 by ...">
            <a:extLst>
              <a:ext uri="{FF2B5EF4-FFF2-40B4-BE49-F238E27FC236}">
                <a16:creationId xmlns:a16="http://schemas.microsoft.com/office/drawing/2014/main" id="{F423C2EF-3010-4DD8-BBD4-00F87EFEDB97}"/>
              </a:ext>
            </a:extLst>
          </p:cNvPr>
          <p:cNvPicPr>
            <a:picLocks noChangeAspect="1" noChangeArrowheads="1"/>
          </p:cNvPicPr>
          <p:nvPr/>
        </p:nvPicPr>
        <p:blipFill rotWithShape="1">
          <a:blip r:embed="rId10" cstate="screen">
            <a:extLst>
              <a:ext uri="{BEBA8EAE-BF5A-486C-A8C5-ECC9F3942E4B}">
                <a14:imgProps xmlns:a14="http://schemas.microsoft.com/office/drawing/2010/main">
                  <a14:imgLayer r:embed="rId11">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748160" y="1946664"/>
            <a:ext cx="1550821" cy="1342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808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79"/>
        <p:cNvGrpSpPr/>
        <p:nvPr/>
      </p:nvGrpSpPr>
      <p:grpSpPr>
        <a:xfrm>
          <a:off x="0" y="0"/>
          <a:ext cx="0" cy="0"/>
          <a:chOff x="0" y="0"/>
          <a:chExt cx="0" cy="0"/>
        </a:xfrm>
      </p:grpSpPr>
      <p:sp>
        <p:nvSpPr>
          <p:cNvPr id="680" name="Google Shape;680;p27"/>
          <p:cNvSpPr/>
          <p:nvPr/>
        </p:nvSpPr>
        <p:spPr>
          <a:xfrm>
            <a:off x="860741" y="240691"/>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Where do you stand?</a:t>
            </a:r>
            <a:endParaRPr sz="2800" b="1">
              <a:solidFill>
                <a:schemeClr val="lt1"/>
              </a:solidFill>
              <a:latin typeface="Century Gothic"/>
              <a:ea typeface="Century Gothic"/>
              <a:cs typeface="Century Gothic"/>
              <a:sym typeface="Century Gothic"/>
            </a:endParaRPr>
          </a:p>
        </p:txBody>
      </p:sp>
      <p:pic>
        <p:nvPicPr>
          <p:cNvPr id="681" name="Google Shape;681;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cxnSp>
        <p:nvCxnSpPr>
          <p:cNvPr id="682" name="Google Shape;682;p27"/>
          <p:cNvCxnSpPr/>
          <p:nvPr/>
        </p:nvCxnSpPr>
        <p:spPr>
          <a:xfrm>
            <a:off x="4486940" y="5879805"/>
            <a:ext cx="4146698" cy="0"/>
          </a:xfrm>
          <a:prstGeom prst="straightConnector1">
            <a:avLst/>
          </a:prstGeom>
          <a:noFill/>
          <a:ln w="28575" cap="flat" cmpd="sng">
            <a:solidFill>
              <a:schemeClr val="accent2"/>
            </a:solidFill>
            <a:prstDash val="solid"/>
            <a:round/>
            <a:headEnd type="none" w="sm" len="sm"/>
            <a:tailEnd type="triangle" w="med" len="med"/>
          </a:ln>
        </p:spPr>
      </p:cxnSp>
      <p:cxnSp>
        <p:nvCxnSpPr>
          <p:cNvPr id="683" name="Google Shape;683;p27"/>
          <p:cNvCxnSpPr/>
          <p:nvPr/>
        </p:nvCxnSpPr>
        <p:spPr>
          <a:xfrm rot="10800000">
            <a:off x="513163" y="5879804"/>
            <a:ext cx="3984410" cy="0"/>
          </a:xfrm>
          <a:prstGeom prst="straightConnector1">
            <a:avLst/>
          </a:prstGeom>
          <a:noFill/>
          <a:ln w="28575" cap="flat" cmpd="sng">
            <a:solidFill>
              <a:schemeClr val="lt2"/>
            </a:solidFill>
            <a:prstDash val="solid"/>
            <a:round/>
            <a:headEnd type="none" w="sm" len="sm"/>
            <a:tailEnd type="triangle" w="med" len="med"/>
          </a:ln>
        </p:spPr>
      </p:cxnSp>
      <p:sp>
        <p:nvSpPr>
          <p:cNvPr id="684" name="Google Shape;684;p27"/>
          <p:cNvSpPr/>
          <p:nvPr/>
        </p:nvSpPr>
        <p:spPr>
          <a:xfrm>
            <a:off x="566907" y="6028660"/>
            <a:ext cx="1371827" cy="51422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agree</a:t>
            </a:r>
            <a:endParaRPr/>
          </a:p>
        </p:txBody>
      </p:sp>
      <p:sp>
        <p:nvSpPr>
          <p:cNvPr id="685" name="Google Shape;685;p27"/>
          <p:cNvSpPr/>
          <p:nvPr/>
        </p:nvSpPr>
        <p:spPr>
          <a:xfrm>
            <a:off x="7205266" y="6028660"/>
            <a:ext cx="1371827" cy="51422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disagree</a:t>
            </a:r>
            <a:endParaRPr/>
          </a:p>
        </p:txBody>
      </p:sp>
      <p:sp>
        <p:nvSpPr>
          <p:cNvPr id="686" name="Google Shape;686;p27"/>
          <p:cNvSpPr/>
          <p:nvPr/>
        </p:nvSpPr>
        <p:spPr>
          <a:xfrm>
            <a:off x="3801026" y="6035749"/>
            <a:ext cx="1371827" cy="514221"/>
          </a:xfrm>
          <a:prstGeom prst="roundRect">
            <a:avLst>
              <a:gd name="adj" fmla="val 16667"/>
            </a:avLst>
          </a:prstGeom>
          <a:solidFill>
            <a:srgbClr val="F2F2F2"/>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I’m not sure</a:t>
            </a:r>
            <a:endParaRPr/>
          </a:p>
        </p:txBody>
      </p:sp>
      <p:pic>
        <p:nvPicPr>
          <p:cNvPr id="687" name="Google Shape;687;p27" descr="Shoe footprint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334897">
            <a:off x="464476" y="3503382"/>
            <a:ext cx="914400" cy="914400"/>
          </a:xfrm>
          <a:prstGeom prst="rect">
            <a:avLst/>
          </a:prstGeom>
          <a:noFill/>
          <a:ln>
            <a:noFill/>
          </a:ln>
        </p:spPr>
      </p:pic>
      <p:pic>
        <p:nvPicPr>
          <p:cNvPr id="688" name="Google Shape;688;p27"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a:off x="1590968" y="4443290"/>
            <a:ext cx="914400" cy="914400"/>
          </a:xfrm>
          <a:prstGeom prst="rect">
            <a:avLst/>
          </a:prstGeom>
          <a:noFill/>
          <a:ln>
            <a:noFill/>
          </a:ln>
        </p:spPr>
      </p:pic>
      <p:pic>
        <p:nvPicPr>
          <p:cNvPr id="689" name="Google Shape;689;p27"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334897" flipH="1">
            <a:off x="7619299" y="3503382"/>
            <a:ext cx="914400" cy="914400"/>
          </a:xfrm>
          <a:prstGeom prst="rect">
            <a:avLst/>
          </a:prstGeom>
          <a:noFill/>
          <a:ln>
            <a:noFill/>
          </a:ln>
        </p:spPr>
      </p:pic>
      <p:pic>
        <p:nvPicPr>
          <p:cNvPr id="690" name="Google Shape;690;p27" descr="Shoe footprints"/>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rot="1382449" flipH="1">
            <a:off x="6390265" y="4443290"/>
            <a:ext cx="914400" cy="914400"/>
          </a:xfrm>
          <a:prstGeom prst="rect">
            <a:avLst/>
          </a:prstGeom>
          <a:noFill/>
          <a:ln>
            <a:noFill/>
          </a:ln>
        </p:spPr>
      </p:pic>
      <p:pic>
        <p:nvPicPr>
          <p:cNvPr id="691" name="Google Shape;691;p27"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042512" flipH="1">
            <a:off x="3195327" y="4775960"/>
            <a:ext cx="914400" cy="914400"/>
          </a:xfrm>
          <a:prstGeom prst="rect">
            <a:avLst/>
          </a:prstGeom>
          <a:noFill/>
          <a:ln>
            <a:noFill/>
          </a:ln>
        </p:spPr>
      </p:pic>
      <p:pic>
        <p:nvPicPr>
          <p:cNvPr id="692" name="Google Shape;692;p27" descr="Shoe footprints"/>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334897" flipH="1">
            <a:off x="4809304" y="4775960"/>
            <a:ext cx="914400" cy="914400"/>
          </a:xfrm>
          <a:prstGeom prst="rect">
            <a:avLst/>
          </a:prstGeom>
          <a:noFill/>
          <a:ln>
            <a:noFill/>
          </a:ln>
        </p:spPr>
      </p:pic>
      <p:sp>
        <p:nvSpPr>
          <p:cNvPr id="693" name="Google Shape;693;p27"/>
          <p:cNvSpPr/>
          <p:nvPr/>
        </p:nvSpPr>
        <p:spPr>
          <a:xfrm>
            <a:off x="1851579" y="1786880"/>
            <a:ext cx="5422706" cy="2688998"/>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Where do you stand? (10-20 mins)</a:t>
            </a:r>
            <a:endParaRPr/>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Take a look at the statements on the next slide. For each one, if you agree, go to the left. If you disagree with a statement go to the right. You must explain your reasons though!</a:t>
            </a:r>
            <a:endParaRPr/>
          </a:p>
        </p:txBody>
      </p:sp>
      <p:pic>
        <p:nvPicPr>
          <p:cNvPr id="694" name="Google Shape;694;p27" descr="Shoe footprint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334897" flipH="1">
            <a:off x="1991558" y="783678"/>
            <a:ext cx="914400" cy="914400"/>
          </a:xfrm>
          <a:prstGeom prst="rect">
            <a:avLst/>
          </a:prstGeom>
          <a:noFill/>
          <a:ln>
            <a:noFill/>
          </a:ln>
        </p:spPr>
      </p:pic>
      <p:pic>
        <p:nvPicPr>
          <p:cNvPr id="695" name="Google Shape;695;p27"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flipH="1">
            <a:off x="795620" y="1884687"/>
            <a:ext cx="914400" cy="914400"/>
          </a:xfrm>
          <a:prstGeom prst="rect">
            <a:avLst/>
          </a:prstGeom>
          <a:noFill/>
          <a:ln>
            <a:noFill/>
          </a:ln>
        </p:spPr>
      </p:pic>
      <p:pic>
        <p:nvPicPr>
          <p:cNvPr id="696" name="Google Shape;696;p27"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334897">
            <a:off x="6553821" y="777888"/>
            <a:ext cx="914400" cy="914400"/>
          </a:xfrm>
          <a:prstGeom prst="rect">
            <a:avLst/>
          </a:prstGeom>
          <a:noFill/>
          <a:ln>
            <a:noFill/>
          </a:ln>
        </p:spPr>
      </p:pic>
      <p:pic>
        <p:nvPicPr>
          <p:cNvPr id="697" name="Google Shape;697;p27" descr="Shoe footprints"/>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rot="-1382449">
            <a:off x="7520224" y="1941157"/>
            <a:ext cx="914400" cy="914400"/>
          </a:xfrm>
          <a:prstGeom prst="rect">
            <a:avLst/>
          </a:prstGeom>
          <a:noFill/>
          <a:ln>
            <a:noFill/>
          </a:ln>
        </p:spPr>
      </p:pic>
      <p:pic>
        <p:nvPicPr>
          <p:cNvPr id="698" name="Google Shape;698;p27"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flipH="1">
            <a:off x="4213036" y="835594"/>
            <a:ext cx="914400" cy="9144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28"/>
          <p:cNvSpPr/>
          <p:nvPr/>
        </p:nvSpPr>
        <p:spPr>
          <a:xfrm>
            <a:off x="860741" y="240691"/>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Where do you stand?</a:t>
            </a:r>
            <a:endParaRPr sz="2800" b="1">
              <a:solidFill>
                <a:schemeClr val="lt1"/>
              </a:solidFill>
              <a:latin typeface="Century Gothic"/>
              <a:ea typeface="Century Gothic"/>
              <a:cs typeface="Century Gothic"/>
              <a:sym typeface="Century Gothic"/>
            </a:endParaRPr>
          </a:p>
        </p:txBody>
      </p:sp>
      <p:pic>
        <p:nvPicPr>
          <p:cNvPr id="704" name="Google Shape;704;p2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cxnSp>
        <p:nvCxnSpPr>
          <p:cNvPr id="705" name="Google Shape;705;p28"/>
          <p:cNvCxnSpPr/>
          <p:nvPr/>
        </p:nvCxnSpPr>
        <p:spPr>
          <a:xfrm>
            <a:off x="4486940" y="5879805"/>
            <a:ext cx="4146698" cy="0"/>
          </a:xfrm>
          <a:prstGeom prst="straightConnector1">
            <a:avLst/>
          </a:prstGeom>
          <a:noFill/>
          <a:ln w="28575" cap="flat" cmpd="sng">
            <a:solidFill>
              <a:schemeClr val="accent2"/>
            </a:solidFill>
            <a:prstDash val="solid"/>
            <a:round/>
            <a:headEnd type="none" w="sm" len="sm"/>
            <a:tailEnd type="triangle" w="med" len="med"/>
          </a:ln>
        </p:spPr>
      </p:cxnSp>
      <p:cxnSp>
        <p:nvCxnSpPr>
          <p:cNvPr id="706" name="Google Shape;706;p28"/>
          <p:cNvCxnSpPr/>
          <p:nvPr/>
        </p:nvCxnSpPr>
        <p:spPr>
          <a:xfrm rot="10800000">
            <a:off x="513163" y="5879804"/>
            <a:ext cx="3984410" cy="0"/>
          </a:xfrm>
          <a:prstGeom prst="straightConnector1">
            <a:avLst/>
          </a:prstGeom>
          <a:noFill/>
          <a:ln w="28575" cap="flat" cmpd="sng">
            <a:solidFill>
              <a:schemeClr val="lt2"/>
            </a:solidFill>
            <a:prstDash val="solid"/>
            <a:round/>
            <a:headEnd type="none" w="sm" len="sm"/>
            <a:tailEnd type="triangle" w="med" len="med"/>
          </a:ln>
        </p:spPr>
      </p:cxnSp>
      <p:sp>
        <p:nvSpPr>
          <p:cNvPr id="707" name="Google Shape;707;p28"/>
          <p:cNvSpPr/>
          <p:nvPr/>
        </p:nvSpPr>
        <p:spPr>
          <a:xfrm>
            <a:off x="566907" y="6028660"/>
            <a:ext cx="1371827" cy="51422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agree</a:t>
            </a:r>
            <a:endParaRPr/>
          </a:p>
        </p:txBody>
      </p:sp>
      <p:sp>
        <p:nvSpPr>
          <p:cNvPr id="708" name="Google Shape;708;p28"/>
          <p:cNvSpPr/>
          <p:nvPr/>
        </p:nvSpPr>
        <p:spPr>
          <a:xfrm>
            <a:off x="7205266" y="6028660"/>
            <a:ext cx="1371827" cy="51422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disagree</a:t>
            </a:r>
            <a:endParaRPr/>
          </a:p>
        </p:txBody>
      </p:sp>
      <p:sp>
        <p:nvSpPr>
          <p:cNvPr id="709" name="Google Shape;709;p28"/>
          <p:cNvSpPr/>
          <p:nvPr/>
        </p:nvSpPr>
        <p:spPr>
          <a:xfrm>
            <a:off x="3801026" y="6035749"/>
            <a:ext cx="1371827" cy="514221"/>
          </a:xfrm>
          <a:prstGeom prst="roundRect">
            <a:avLst>
              <a:gd name="adj" fmla="val 16667"/>
            </a:avLst>
          </a:prstGeom>
          <a:solidFill>
            <a:srgbClr val="F2F2F2"/>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I’m not sure</a:t>
            </a:r>
            <a:endParaRPr/>
          </a:p>
        </p:txBody>
      </p:sp>
      <p:pic>
        <p:nvPicPr>
          <p:cNvPr id="710" name="Google Shape;710;p28" descr="Shoe footprint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382449">
            <a:off x="795620" y="4822934"/>
            <a:ext cx="914400" cy="914400"/>
          </a:xfrm>
          <a:prstGeom prst="rect">
            <a:avLst/>
          </a:prstGeom>
          <a:noFill/>
          <a:ln>
            <a:noFill/>
          </a:ln>
        </p:spPr>
      </p:pic>
      <p:pic>
        <p:nvPicPr>
          <p:cNvPr id="711" name="Google Shape;711;p28"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flipH="1">
            <a:off x="7414481" y="4897363"/>
            <a:ext cx="914400" cy="914400"/>
          </a:xfrm>
          <a:prstGeom prst="rect">
            <a:avLst/>
          </a:prstGeom>
          <a:noFill/>
          <a:ln>
            <a:noFill/>
          </a:ln>
        </p:spPr>
      </p:pic>
      <p:pic>
        <p:nvPicPr>
          <p:cNvPr id="712" name="Google Shape;712;p28"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042512" flipH="1">
            <a:off x="4029738" y="4818688"/>
            <a:ext cx="914400" cy="914400"/>
          </a:xfrm>
          <a:prstGeom prst="rect">
            <a:avLst/>
          </a:prstGeom>
          <a:noFill/>
          <a:ln>
            <a:noFill/>
          </a:ln>
        </p:spPr>
      </p:pic>
      <p:pic>
        <p:nvPicPr>
          <p:cNvPr id="713" name="Google Shape;713;p28" descr="A person posing for the camera&#10;&#10;Description automatically generated"/>
          <p:cNvPicPr preferRelativeResize="0"/>
          <p:nvPr/>
        </p:nvPicPr>
        <p:blipFill rotWithShape="1">
          <a:blip r:embed="rId7"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296597" y="658781"/>
            <a:ext cx="4868597" cy="3895381"/>
          </a:xfrm>
          <a:prstGeom prst="rect">
            <a:avLst/>
          </a:prstGeom>
          <a:noFill/>
          <a:ln>
            <a:noFill/>
          </a:ln>
        </p:spPr>
      </p:pic>
      <p:sp>
        <p:nvSpPr>
          <p:cNvPr id="714" name="Google Shape;714;p28"/>
          <p:cNvSpPr/>
          <p:nvPr/>
        </p:nvSpPr>
        <p:spPr>
          <a:xfrm>
            <a:off x="4740293" y="1406734"/>
            <a:ext cx="3517284" cy="1446451"/>
          </a:xfrm>
          <a:prstGeom prst="wedgeRoundRectCallout">
            <a:avLst>
              <a:gd name="adj1" fmla="val -71815"/>
              <a:gd name="adj2" fmla="val 32360"/>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I’m </a:t>
            </a:r>
            <a:r>
              <a:rPr lang="en-GB" sz="1600" b="1">
                <a:solidFill>
                  <a:schemeClr val="lt1"/>
                </a:solidFill>
                <a:latin typeface="Century Gothic"/>
                <a:ea typeface="Century Gothic"/>
                <a:cs typeface="Century Gothic"/>
                <a:sym typeface="Century Gothic"/>
              </a:rPr>
              <a:t>more likely to do something </a:t>
            </a:r>
            <a:r>
              <a:rPr lang="en-GB" sz="1600">
                <a:solidFill>
                  <a:schemeClr val="lt1"/>
                </a:solidFill>
                <a:latin typeface="Century Gothic"/>
                <a:ea typeface="Century Gothic"/>
                <a:cs typeface="Century Gothic"/>
                <a:sym typeface="Century Gothic"/>
              </a:rPr>
              <a:t>if my favourite celebrity says that I should do it. </a:t>
            </a:r>
            <a:endParaRPr/>
          </a:p>
        </p:txBody>
      </p:sp>
      <p:sp>
        <p:nvSpPr>
          <p:cNvPr id="715" name="Google Shape;715;p28"/>
          <p:cNvSpPr/>
          <p:nvPr/>
        </p:nvSpPr>
        <p:spPr>
          <a:xfrm>
            <a:off x="5264176" y="3134190"/>
            <a:ext cx="2469518" cy="144645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agree or disagree? Why?</a:t>
            </a:r>
            <a:endParaRPr sz="1600">
              <a:solidFill>
                <a:schemeClr val="lt1"/>
              </a:solidFill>
              <a:latin typeface="Century Gothic"/>
              <a:ea typeface="Century Gothic"/>
              <a:cs typeface="Century Gothic"/>
              <a:sym typeface="Century Gothic"/>
            </a:endParaRPr>
          </a:p>
        </p:txBody>
      </p:sp>
      <p:pic>
        <p:nvPicPr>
          <p:cNvPr id="716" name="Google Shape;716;p28"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334897" flipH="1">
            <a:off x="4970858" y="287190"/>
            <a:ext cx="914400" cy="914400"/>
          </a:xfrm>
          <a:prstGeom prst="rect">
            <a:avLst/>
          </a:prstGeom>
          <a:noFill/>
          <a:ln>
            <a:noFill/>
          </a:ln>
        </p:spPr>
      </p:pic>
      <p:pic>
        <p:nvPicPr>
          <p:cNvPr id="717" name="Google Shape;717;p28" descr="Shoe footprints"/>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334897" flipH="1">
            <a:off x="483244" y="1521439"/>
            <a:ext cx="914400" cy="914400"/>
          </a:xfrm>
          <a:prstGeom prst="rect">
            <a:avLst/>
          </a:prstGeom>
          <a:noFill/>
          <a:ln>
            <a:noFill/>
          </a:ln>
        </p:spPr>
      </p:pic>
      <p:pic>
        <p:nvPicPr>
          <p:cNvPr id="718" name="Google Shape;718;p28" descr="Shoe footprints"/>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rot="-1334897">
            <a:off x="7872763" y="3141106"/>
            <a:ext cx="914400" cy="914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22"/>
        <p:cNvGrpSpPr/>
        <p:nvPr/>
      </p:nvGrpSpPr>
      <p:grpSpPr>
        <a:xfrm>
          <a:off x="0" y="0"/>
          <a:ext cx="0" cy="0"/>
          <a:chOff x="0" y="0"/>
          <a:chExt cx="0" cy="0"/>
        </a:xfrm>
      </p:grpSpPr>
      <p:pic>
        <p:nvPicPr>
          <p:cNvPr id="723" name="Google Shape;723;p29" descr="A young boy who is smiling at the camera&#10;&#10;Description automatically generated"/>
          <p:cNvPicPr preferRelativeResize="0"/>
          <p:nvPr/>
        </p:nvPicPr>
        <p:blipFill rotWithShape="1">
          <a:blip r:embed="rId3" cstate="screen">
            <a:clrChange>
              <a:clrFrom>
                <a:srgbClr val="F2F2F4"/>
              </a:clrFrom>
              <a:clrTo>
                <a:srgbClr val="F2F2F4">
                  <a:alpha val="0"/>
                </a:srgbClr>
              </a:clrTo>
            </a:clrChange>
            <a:alphaModFix/>
            <a:extLst>
              <a:ext uri="{28A0092B-C50C-407E-A947-70E740481C1C}">
                <a14:useLocalDpi xmlns:a14="http://schemas.microsoft.com/office/drawing/2010/main"/>
              </a:ext>
            </a:extLst>
          </a:blip>
          <a:srcRect/>
          <a:stretch/>
        </p:blipFill>
        <p:spPr>
          <a:xfrm>
            <a:off x="3801026" y="903767"/>
            <a:ext cx="5935626" cy="3957084"/>
          </a:xfrm>
          <a:prstGeom prst="rect">
            <a:avLst/>
          </a:prstGeom>
          <a:noFill/>
          <a:ln>
            <a:noFill/>
          </a:ln>
        </p:spPr>
      </p:pic>
      <p:sp>
        <p:nvSpPr>
          <p:cNvPr id="724" name="Google Shape;724;p29"/>
          <p:cNvSpPr/>
          <p:nvPr/>
        </p:nvSpPr>
        <p:spPr>
          <a:xfrm>
            <a:off x="860741" y="240691"/>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Where do you stand?</a:t>
            </a:r>
            <a:endParaRPr sz="2800" b="1">
              <a:solidFill>
                <a:schemeClr val="lt1"/>
              </a:solidFill>
              <a:latin typeface="Century Gothic"/>
              <a:ea typeface="Century Gothic"/>
              <a:cs typeface="Century Gothic"/>
              <a:sym typeface="Century Gothic"/>
            </a:endParaRPr>
          </a:p>
        </p:txBody>
      </p:sp>
      <p:pic>
        <p:nvPicPr>
          <p:cNvPr id="725" name="Google Shape;725;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cxnSp>
        <p:nvCxnSpPr>
          <p:cNvPr id="726" name="Google Shape;726;p29"/>
          <p:cNvCxnSpPr/>
          <p:nvPr/>
        </p:nvCxnSpPr>
        <p:spPr>
          <a:xfrm>
            <a:off x="4486940" y="5879805"/>
            <a:ext cx="4146698" cy="0"/>
          </a:xfrm>
          <a:prstGeom prst="straightConnector1">
            <a:avLst/>
          </a:prstGeom>
          <a:noFill/>
          <a:ln w="28575" cap="flat" cmpd="sng">
            <a:solidFill>
              <a:schemeClr val="accent2"/>
            </a:solidFill>
            <a:prstDash val="solid"/>
            <a:round/>
            <a:headEnd type="none" w="sm" len="sm"/>
            <a:tailEnd type="triangle" w="med" len="med"/>
          </a:ln>
        </p:spPr>
      </p:cxnSp>
      <p:cxnSp>
        <p:nvCxnSpPr>
          <p:cNvPr id="727" name="Google Shape;727;p29"/>
          <p:cNvCxnSpPr/>
          <p:nvPr/>
        </p:nvCxnSpPr>
        <p:spPr>
          <a:xfrm rot="10800000">
            <a:off x="513163" y="5879804"/>
            <a:ext cx="3984410" cy="0"/>
          </a:xfrm>
          <a:prstGeom prst="straightConnector1">
            <a:avLst/>
          </a:prstGeom>
          <a:noFill/>
          <a:ln w="28575" cap="flat" cmpd="sng">
            <a:solidFill>
              <a:schemeClr val="lt2"/>
            </a:solidFill>
            <a:prstDash val="solid"/>
            <a:round/>
            <a:headEnd type="none" w="sm" len="sm"/>
            <a:tailEnd type="triangle" w="med" len="med"/>
          </a:ln>
        </p:spPr>
      </p:cxnSp>
      <p:sp>
        <p:nvSpPr>
          <p:cNvPr id="728" name="Google Shape;728;p29"/>
          <p:cNvSpPr/>
          <p:nvPr/>
        </p:nvSpPr>
        <p:spPr>
          <a:xfrm>
            <a:off x="566907" y="6028660"/>
            <a:ext cx="1371827" cy="51422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agree</a:t>
            </a:r>
            <a:endParaRPr/>
          </a:p>
        </p:txBody>
      </p:sp>
      <p:sp>
        <p:nvSpPr>
          <p:cNvPr id="729" name="Google Shape;729;p29"/>
          <p:cNvSpPr/>
          <p:nvPr/>
        </p:nvSpPr>
        <p:spPr>
          <a:xfrm>
            <a:off x="7205266" y="6028660"/>
            <a:ext cx="1371827" cy="51422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disagree</a:t>
            </a:r>
            <a:endParaRPr/>
          </a:p>
        </p:txBody>
      </p:sp>
      <p:sp>
        <p:nvSpPr>
          <p:cNvPr id="730" name="Google Shape;730;p29"/>
          <p:cNvSpPr/>
          <p:nvPr/>
        </p:nvSpPr>
        <p:spPr>
          <a:xfrm>
            <a:off x="3801026" y="6035749"/>
            <a:ext cx="1371827" cy="514221"/>
          </a:xfrm>
          <a:prstGeom prst="roundRect">
            <a:avLst>
              <a:gd name="adj" fmla="val 16667"/>
            </a:avLst>
          </a:prstGeom>
          <a:solidFill>
            <a:srgbClr val="F2F2F2"/>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I’m not sure</a:t>
            </a:r>
            <a:endParaRPr/>
          </a:p>
        </p:txBody>
      </p:sp>
      <p:pic>
        <p:nvPicPr>
          <p:cNvPr id="731" name="Google Shape;731;p29"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a:off x="795620" y="4822934"/>
            <a:ext cx="914400" cy="914400"/>
          </a:xfrm>
          <a:prstGeom prst="rect">
            <a:avLst/>
          </a:prstGeom>
          <a:noFill/>
          <a:ln>
            <a:noFill/>
          </a:ln>
        </p:spPr>
      </p:pic>
      <p:pic>
        <p:nvPicPr>
          <p:cNvPr id="732" name="Google Shape;732;p29"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382449" flipH="1">
            <a:off x="7414481" y="4897363"/>
            <a:ext cx="914400" cy="914400"/>
          </a:xfrm>
          <a:prstGeom prst="rect">
            <a:avLst/>
          </a:prstGeom>
          <a:noFill/>
          <a:ln>
            <a:noFill/>
          </a:ln>
        </p:spPr>
      </p:pic>
      <p:pic>
        <p:nvPicPr>
          <p:cNvPr id="733" name="Google Shape;733;p29" descr="Shoe footprints"/>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rot="-1042512" flipH="1">
            <a:off x="4029738" y="4818688"/>
            <a:ext cx="914400" cy="914400"/>
          </a:xfrm>
          <a:prstGeom prst="rect">
            <a:avLst/>
          </a:prstGeom>
          <a:noFill/>
          <a:ln>
            <a:noFill/>
          </a:ln>
        </p:spPr>
      </p:pic>
      <p:sp>
        <p:nvSpPr>
          <p:cNvPr id="734" name="Google Shape;734;p29"/>
          <p:cNvSpPr/>
          <p:nvPr/>
        </p:nvSpPr>
        <p:spPr>
          <a:xfrm>
            <a:off x="1151907" y="1397075"/>
            <a:ext cx="3400127" cy="1446451"/>
          </a:xfrm>
          <a:prstGeom prst="wedgeRoundRectCallout">
            <a:avLst>
              <a:gd name="adj1" fmla="val 65574"/>
              <a:gd name="adj2" fmla="val 34085"/>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We </a:t>
            </a:r>
            <a:r>
              <a:rPr lang="en-GB" sz="1600" b="1">
                <a:solidFill>
                  <a:schemeClr val="lt1"/>
                </a:solidFill>
                <a:latin typeface="Century Gothic"/>
                <a:ea typeface="Century Gothic"/>
                <a:cs typeface="Century Gothic"/>
                <a:sym typeface="Century Gothic"/>
              </a:rPr>
              <a:t>don’t need celebrities </a:t>
            </a:r>
            <a:r>
              <a:rPr lang="en-GB" sz="1600">
                <a:solidFill>
                  <a:schemeClr val="lt1"/>
                </a:solidFill>
                <a:latin typeface="Century Gothic"/>
                <a:ea typeface="Century Gothic"/>
                <a:cs typeface="Century Gothic"/>
                <a:sym typeface="Century Gothic"/>
              </a:rPr>
              <a:t>to tell us what to support, </a:t>
            </a:r>
            <a:r>
              <a:rPr lang="en-GB" sz="1600" b="1">
                <a:solidFill>
                  <a:schemeClr val="lt1"/>
                </a:solidFill>
                <a:latin typeface="Century Gothic"/>
                <a:ea typeface="Century Gothic"/>
                <a:cs typeface="Century Gothic"/>
                <a:sym typeface="Century Gothic"/>
              </a:rPr>
              <a:t>but if they help </a:t>
            </a:r>
            <a:r>
              <a:rPr lang="en-GB" sz="1600">
                <a:solidFill>
                  <a:schemeClr val="lt1"/>
                </a:solidFill>
                <a:latin typeface="Century Gothic"/>
                <a:ea typeface="Century Gothic"/>
                <a:cs typeface="Century Gothic"/>
                <a:sym typeface="Century Gothic"/>
              </a:rPr>
              <a:t>then what’s the problem?</a:t>
            </a:r>
            <a:endParaRPr/>
          </a:p>
        </p:txBody>
      </p:sp>
      <p:sp>
        <p:nvSpPr>
          <p:cNvPr id="735" name="Google Shape;735;p29"/>
          <p:cNvSpPr/>
          <p:nvPr/>
        </p:nvSpPr>
        <p:spPr>
          <a:xfrm>
            <a:off x="1587036" y="3156041"/>
            <a:ext cx="2469518" cy="144645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agree or disagree? Why?</a:t>
            </a:r>
            <a:endParaRPr sz="1600">
              <a:solidFill>
                <a:schemeClr val="lt1"/>
              </a:solidFill>
              <a:latin typeface="Century Gothic"/>
              <a:ea typeface="Century Gothic"/>
              <a:cs typeface="Century Gothic"/>
              <a:sym typeface="Century Gothic"/>
            </a:endParaRPr>
          </a:p>
        </p:txBody>
      </p:sp>
      <p:pic>
        <p:nvPicPr>
          <p:cNvPr id="736" name="Google Shape;736;p29"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334897" flipH="1">
            <a:off x="4970858" y="287190"/>
            <a:ext cx="914400" cy="914400"/>
          </a:xfrm>
          <a:prstGeom prst="rect">
            <a:avLst/>
          </a:prstGeom>
          <a:noFill/>
          <a:ln>
            <a:noFill/>
          </a:ln>
        </p:spPr>
      </p:pic>
      <p:pic>
        <p:nvPicPr>
          <p:cNvPr id="737" name="Google Shape;737;p29" descr="Shoe footprints"/>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334897" flipH="1">
            <a:off x="312721" y="3004102"/>
            <a:ext cx="914400" cy="914400"/>
          </a:xfrm>
          <a:prstGeom prst="rect">
            <a:avLst/>
          </a:prstGeom>
          <a:noFill/>
          <a:ln>
            <a:noFill/>
          </a:ln>
        </p:spPr>
      </p:pic>
      <p:pic>
        <p:nvPicPr>
          <p:cNvPr id="738" name="Google Shape;738;p29" descr="Shoe footprints"/>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rot="-1334897">
            <a:off x="7967489" y="2377227"/>
            <a:ext cx="914400" cy="914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pic>
        <p:nvPicPr>
          <p:cNvPr id="743" name="Google Shape;743;p30" descr="A picture containing clothing, phone, holding, person&#10;&#10;Description automatically generated"/>
          <p:cNvPicPr preferRelativeResize="0"/>
          <p:nvPr/>
        </p:nvPicPr>
        <p:blipFill rotWithShape="1">
          <a:blip r:embed="rId3"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1699682" y="1028584"/>
            <a:ext cx="7276831" cy="3651880"/>
          </a:xfrm>
          <a:prstGeom prst="rect">
            <a:avLst/>
          </a:prstGeom>
          <a:noFill/>
          <a:ln>
            <a:noFill/>
          </a:ln>
        </p:spPr>
      </p:pic>
      <p:sp>
        <p:nvSpPr>
          <p:cNvPr id="744" name="Google Shape;744;p30"/>
          <p:cNvSpPr/>
          <p:nvPr/>
        </p:nvSpPr>
        <p:spPr>
          <a:xfrm>
            <a:off x="860741" y="240691"/>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Where do you stand?</a:t>
            </a:r>
            <a:endParaRPr sz="2800" b="1">
              <a:solidFill>
                <a:schemeClr val="lt1"/>
              </a:solidFill>
              <a:latin typeface="Century Gothic"/>
              <a:ea typeface="Century Gothic"/>
              <a:cs typeface="Century Gothic"/>
              <a:sym typeface="Century Gothic"/>
            </a:endParaRPr>
          </a:p>
        </p:txBody>
      </p:sp>
      <p:pic>
        <p:nvPicPr>
          <p:cNvPr id="745" name="Google Shape;745;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cxnSp>
        <p:nvCxnSpPr>
          <p:cNvPr id="746" name="Google Shape;746;p30"/>
          <p:cNvCxnSpPr/>
          <p:nvPr/>
        </p:nvCxnSpPr>
        <p:spPr>
          <a:xfrm>
            <a:off x="4486940" y="5879805"/>
            <a:ext cx="4146698" cy="0"/>
          </a:xfrm>
          <a:prstGeom prst="straightConnector1">
            <a:avLst/>
          </a:prstGeom>
          <a:noFill/>
          <a:ln w="28575" cap="flat" cmpd="sng">
            <a:solidFill>
              <a:schemeClr val="accent2"/>
            </a:solidFill>
            <a:prstDash val="solid"/>
            <a:round/>
            <a:headEnd type="none" w="sm" len="sm"/>
            <a:tailEnd type="triangle" w="med" len="med"/>
          </a:ln>
        </p:spPr>
      </p:cxnSp>
      <p:cxnSp>
        <p:nvCxnSpPr>
          <p:cNvPr id="747" name="Google Shape;747;p30"/>
          <p:cNvCxnSpPr/>
          <p:nvPr/>
        </p:nvCxnSpPr>
        <p:spPr>
          <a:xfrm rot="10800000">
            <a:off x="513163" y="5879804"/>
            <a:ext cx="3984410" cy="0"/>
          </a:xfrm>
          <a:prstGeom prst="straightConnector1">
            <a:avLst/>
          </a:prstGeom>
          <a:noFill/>
          <a:ln w="28575" cap="flat" cmpd="sng">
            <a:solidFill>
              <a:schemeClr val="lt2"/>
            </a:solidFill>
            <a:prstDash val="solid"/>
            <a:round/>
            <a:headEnd type="none" w="sm" len="sm"/>
            <a:tailEnd type="triangle" w="med" len="med"/>
          </a:ln>
        </p:spPr>
      </p:cxnSp>
      <p:sp>
        <p:nvSpPr>
          <p:cNvPr id="748" name="Google Shape;748;p30"/>
          <p:cNvSpPr/>
          <p:nvPr/>
        </p:nvSpPr>
        <p:spPr>
          <a:xfrm>
            <a:off x="566907" y="6028660"/>
            <a:ext cx="1371827" cy="51422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agree</a:t>
            </a:r>
            <a:endParaRPr/>
          </a:p>
        </p:txBody>
      </p:sp>
      <p:sp>
        <p:nvSpPr>
          <p:cNvPr id="749" name="Google Shape;749;p30"/>
          <p:cNvSpPr/>
          <p:nvPr/>
        </p:nvSpPr>
        <p:spPr>
          <a:xfrm>
            <a:off x="7205266" y="6028660"/>
            <a:ext cx="1371827" cy="51422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disagree</a:t>
            </a:r>
            <a:endParaRPr/>
          </a:p>
        </p:txBody>
      </p:sp>
      <p:sp>
        <p:nvSpPr>
          <p:cNvPr id="750" name="Google Shape;750;p30"/>
          <p:cNvSpPr/>
          <p:nvPr/>
        </p:nvSpPr>
        <p:spPr>
          <a:xfrm>
            <a:off x="3801026" y="6035749"/>
            <a:ext cx="1371827" cy="514221"/>
          </a:xfrm>
          <a:prstGeom prst="roundRect">
            <a:avLst>
              <a:gd name="adj" fmla="val 16667"/>
            </a:avLst>
          </a:prstGeom>
          <a:solidFill>
            <a:srgbClr val="F2F2F2"/>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I’m not sure</a:t>
            </a:r>
            <a:endParaRPr/>
          </a:p>
        </p:txBody>
      </p:sp>
      <p:pic>
        <p:nvPicPr>
          <p:cNvPr id="751" name="Google Shape;751;p30"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a:off x="795620" y="4822934"/>
            <a:ext cx="914400" cy="914400"/>
          </a:xfrm>
          <a:prstGeom prst="rect">
            <a:avLst/>
          </a:prstGeom>
          <a:noFill/>
          <a:ln>
            <a:noFill/>
          </a:ln>
        </p:spPr>
      </p:pic>
      <p:pic>
        <p:nvPicPr>
          <p:cNvPr id="752" name="Google Shape;752;p30"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382449" flipH="1">
            <a:off x="7414481" y="4897363"/>
            <a:ext cx="914400" cy="914400"/>
          </a:xfrm>
          <a:prstGeom prst="rect">
            <a:avLst/>
          </a:prstGeom>
          <a:noFill/>
          <a:ln>
            <a:noFill/>
          </a:ln>
        </p:spPr>
      </p:pic>
      <p:pic>
        <p:nvPicPr>
          <p:cNvPr id="753" name="Google Shape;753;p30" descr="Shoe footprints"/>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rot="-1042512" flipH="1">
            <a:off x="4029738" y="4818688"/>
            <a:ext cx="914400" cy="914400"/>
          </a:xfrm>
          <a:prstGeom prst="rect">
            <a:avLst/>
          </a:prstGeom>
          <a:noFill/>
          <a:ln>
            <a:noFill/>
          </a:ln>
        </p:spPr>
      </p:pic>
      <p:sp>
        <p:nvSpPr>
          <p:cNvPr id="754" name="Google Shape;754;p30"/>
          <p:cNvSpPr/>
          <p:nvPr/>
        </p:nvSpPr>
        <p:spPr>
          <a:xfrm>
            <a:off x="4740293" y="1406734"/>
            <a:ext cx="3517284" cy="1446451"/>
          </a:xfrm>
          <a:prstGeom prst="wedgeRoundRectCallout">
            <a:avLst>
              <a:gd name="adj1" fmla="val -74516"/>
              <a:gd name="adj2" fmla="val 2804"/>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We need to think about </a:t>
            </a:r>
            <a:r>
              <a:rPr lang="en-GB" sz="1600" b="1">
                <a:solidFill>
                  <a:schemeClr val="lt1"/>
                </a:solidFill>
                <a:latin typeface="Century Gothic"/>
                <a:ea typeface="Century Gothic"/>
                <a:cs typeface="Century Gothic"/>
                <a:sym typeface="Century Gothic"/>
              </a:rPr>
              <a:t>why we support causes </a:t>
            </a:r>
            <a:r>
              <a:rPr lang="en-GB" sz="1600">
                <a:solidFill>
                  <a:schemeClr val="lt1"/>
                </a:solidFill>
                <a:latin typeface="Century Gothic"/>
                <a:ea typeface="Century Gothic"/>
                <a:cs typeface="Century Gothic"/>
                <a:sym typeface="Century Gothic"/>
              </a:rPr>
              <a:t>and make sure that it is for the right reasons.</a:t>
            </a:r>
            <a:endParaRPr/>
          </a:p>
        </p:txBody>
      </p:sp>
      <p:sp>
        <p:nvSpPr>
          <p:cNvPr id="755" name="Google Shape;755;p30"/>
          <p:cNvSpPr/>
          <p:nvPr/>
        </p:nvSpPr>
        <p:spPr>
          <a:xfrm>
            <a:off x="5264176" y="3134190"/>
            <a:ext cx="2469518" cy="144645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agree or disagree? Why?</a:t>
            </a:r>
            <a:endParaRPr sz="1600">
              <a:solidFill>
                <a:schemeClr val="lt1"/>
              </a:solidFill>
              <a:latin typeface="Century Gothic"/>
              <a:ea typeface="Century Gothic"/>
              <a:cs typeface="Century Gothic"/>
              <a:sym typeface="Century Gothic"/>
            </a:endParaRPr>
          </a:p>
        </p:txBody>
      </p:sp>
      <p:pic>
        <p:nvPicPr>
          <p:cNvPr id="756" name="Google Shape;756;p30"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334897" flipH="1">
            <a:off x="4970858" y="287190"/>
            <a:ext cx="914400" cy="914400"/>
          </a:xfrm>
          <a:prstGeom prst="rect">
            <a:avLst/>
          </a:prstGeom>
          <a:noFill/>
          <a:ln>
            <a:noFill/>
          </a:ln>
        </p:spPr>
      </p:pic>
      <p:pic>
        <p:nvPicPr>
          <p:cNvPr id="757" name="Google Shape;757;p30" descr="Shoe footprints"/>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334897" flipH="1">
            <a:off x="483244" y="1521439"/>
            <a:ext cx="914400" cy="914400"/>
          </a:xfrm>
          <a:prstGeom prst="rect">
            <a:avLst/>
          </a:prstGeom>
          <a:noFill/>
          <a:ln>
            <a:noFill/>
          </a:ln>
        </p:spPr>
      </p:pic>
      <p:pic>
        <p:nvPicPr>
          <p:cNvPr id="758" name="Google Shape;758;p30" descr="Shoe footprints"/>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rot="-1334897">
            <a:off x="7872763" y="3141106"/>
            <a:ext cx="914400" cy="914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sp>
        <p:nvSpPr>
          <p:cNvPr id="763" name="Google Shape;763;p31"/>
          <p:cNvSpPr/>
          <p:nvPr/>
        </p:nvSpPr>
        <p:spPr>
          <a:xfrm>
            <a:off x="860741" y="240691"/>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Where do you stand?</a:t>
            </a:r>
            <a:endParaRPr sz="2800" b="1">
              <a:solidFill>
                <a:schemeClr val="lt1"/>
              </a:solidFill>
              <a:latin typeface="Century Gothic"/>
              <a:ea typeface="Century Gothic"/>
              <a:cs typeface="Century Gothic"/>
              <a:sym typeface="Century Gothic"/>
            </a:endParaRPr>
          </a:p>
        </p:txBody>
      </p:sp>
      <p:pic>
        <p:nvPicPr>
          <p:cNvPr id="764" name="Google Shape;764;p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cxnSp>
        <p:nvCxnSpPr>
          <p:cNvPr id="765" name="Google Shape;765;p31"/>
          <p:cNvCxnSpPr/>
          <p:nvPr/>
        </p:nvCxnSpPr>
        <p:spPr>
          <a:xfrm>
            <a:off x="4486940" y="5879805"/>
            <a:ext cx="4146698" cy="0"/>
          </a:xfrm>
          <a:prstGeom prst="straightConnector1">
            <a:avLst/>
          </a:prstGeom>
          <a:noFill/>
          <a:ln w="28575" cap="flat" cmpd="sng">
            <a:solidFill>
              <a:schemeClr val="accent2"/>
            </a:solidFill>
            <a:prstDash val="solid"/>
            <a:round/>
            <a:headEnd type="none" w="sm" len="sm"/>
            <a:tailEnd type="triangle" w="med" len="med"/>
          </a:ln>
        </p:spPr>
      </p:cxnSp>
      <p:cxnSp>
        <p:nvCxnSpPr>
          <p:cNvPr id="766" name="Google Shape;766;p31"/>
          <p:cNvCxnSpPr/>
          <p:nvPr/>
        </p:nvCxnSpPr>
        <p:spPr>
          <a:xfrm rot="10800000">
            <a:off x="513163" y="5879804"/>
            <a:ext cx="3984410" cy="0"/>
          </a:xfrm>
          <a:prstGeom prst="straightConnector1">
            <a:avLst/>
          </a:prstGeom>
          <a:noFill/>
          <a:ln w="28575" cap="flat" cmpd="sng">
            <a:solidFill>
              <a:schemeClr val="lt2"/>
            </a:solidFill>
            <a:prstDash val="solid"/>
            <a:round/>
            <a:headEnd type="none" w="sm" len="sm"/>
            <a:tailEnd type="triangle" w="med" len="med"/>
          </a:ln>
        </p:spPr>
      </p:cxnSp>
      <p:sp>
        <p:nvSpPr>
          <p:cNvPr id="767" name="Google Shape;767;p31"/>
          <p:cNvSpPr/>
          <p:nvPr/>
        </p:nvSpPr>
        <p:spPr>
          <a:xfrm>
            <a:off x="566907" y="6028660"/>
            <a:ext cx="1371827" cy="51422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agree</a:t>
            </a:r>
            <a:endParaRPr/>
          </a:p>
        </p:txBody>
      </p:sp>
      <p:sp>
        <p:nvSpPr>
          <p:cNvPr id="768" name="Google Shape;768;p31"/>
          <p:cNvSpPr/>
          <p:nvPr/>
        </p:nvSpPr>
        <p:spPr>
          <a:xfrm>
            <a:off x="7205266" y="6028660"/>
            <a:ext cx="1371827" cy="51422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disagree</a:t>
            </a:r>
            <a:endParaRPr/>
          </a:p>
        </p:txBody>
      </p:sp>
      <p:sp>
        <p:nvSpPr>
          <p:cNvPr id="769" name="Google Shape;769;p31"/>
          <p:cNvSpPr/>
          <p:nvPr/>
        </p:nvSpPr>
        <p:spPr>
          <a:xfrm>
            <a:off x="3801026" y="6035749"/>
            <a:ext cx="1371827" cy="514221"/>
          </a:xfrm>
          <a:prstGeom prst="roundRect">
            <a:avLst>
              <a:gd name="adj" fmla="val 16667"/>
            </a:avLst>
          </a:prstGeom>
          <a:solidFill>
            <a:srgbClr val="F2F2F2"/>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I’m not sure</a:t>
            </a:r>
            <a:endParaRPr/>
          </a:p>
        </p:txBody>
      </p:sp>
      <p:pic>
        <p:nvPicPr>
          <p:cNvPr id="770" name="Google Shape;770;p31" descr="Shoe footprint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382449">
            <a:off x="795620" y="4822934"/>
            <a:ext cx="914400" cy="914400"/>
          </a:xfrm>
          <a:prstGeom prst="rect">
            <a:avLst/>
          </a:prstGeom>
          <a:noFill/>
          <a:ln>
            <a:noFill/>
          </a:ln>
        </p:spPr>
      </p:pic>
      <p:pic>
        <p:nvPicPr>
          <p:cNvPr id="771" name="Google Shape;771;p31"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flipH="1">
            <a:off x="7414481" y="4897363"/>
            <a:ext cx="914400" cy="914400"/>
          </a:xfrm>
          <a:prstGeom prst="rect">
            <a:avLst/>
          </a:prstGeom>
          <a:noFill/>
          <a:ln>
            <a:noFill/>
          </a:ln>
        </p:spPr>
      </p:pic>
      <p:pic>
        <p:nvPicPr>
          <p:cNvPr id="772" name="Google Shape;772;p31"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042512" flipH="1">
            <a:off x="4029738" y="4818688"/>
            <a:ext cx="914400" cy="914400"/>
          </a:xfrm>
          <a:prstGeom prst="rect">
            <a:avLst/>
          </a:prstGeom>
          <a:noFill/>
          <a:ln>
            <a:noFill/>
          </a:ln>
        </p:spPr>
      </p:pic>
      <p:sp>
        <p:nvSpPr>
          <p:cNvPr id="773" name="Google Shape;773;p31"/>
          <p:cNvSpPr/>
          <p:nvPr/>
        </p:nvSpPr>
        <p:spPr>
          <a:xfrm>
            <a:off x="1071590" y="1575525"/>
            <a:ext cx="3500410" cy="1296184"/>
          </a:xfrm>
          <a:prstGeom prst="wedgeRoundRectCallout">
            <a:avLst>
              <a:gd name="adj1" fmla="val 67326"/>
              <a:gd name="adj2" fmla="val 19354"/>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dirty="0">
                <a:solidFill>
                  <a:schemeClr val="lt1"/>
                </a:solidFill>
                <a:latin typeface="Century Gothic"/>
                <a:ea typeface="Century Gothic"/>
                <a:cs typeface="Century Gothic"/>
                <a:sym typeface="Century Gothic"/>
              </a:rPr>
              <a:t>It doesn’t matter what your reasons are </a:t>
            </a:r>
            <a:r>
              <a:rPr lang="en-GB" sz="1600" dirty="0">
                <a:solidFill>
                  <a:schemeClr val="lt1"/>
                </a:solidFill>
                <a:latin typeface="Century Gothic"/>
                <a:ea typeface="Century Gothic"/>
                <a:cs typeface="Century Gothic"/>
                <a:sym typeface="Century Gothic"/>
              </a:rPr>
              <a:t>for supporting a good cause – it matters that you’re doing it!</a:t>
            </a:r>
            <a:endParaRPr dirty="0"/>
          </a:p>
        </p:txBody>
      </p:sp>
      <p:sp>
        <p:nvSpPr>
          <p:cNvPr id="774" name="Google Shape;774;p31"/>
          <p:cNvSpPr/>
          <p:nvPr/>
        </p:nvSpPr>
        <p:spPr>
          <a:xfrm>
            <a:off x="1587036" y="3156041"/>
            <a:ext cx="2469518" cy="144645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agree or disagree? Why?</a:t>
            </a:r>
            <a:endParaRPr sz="1600">
              <a:solidFill>
                <a:schemeClr val="lt1"/>
              </a:solidFill>
              <a:latin typeface="Century Gothic"/>
              <a:ea typeface="Century Gothic"/>
              <a:cs typeface="Century Gothic"/>
              <a:sym typeface="Century Gothic"/>
            </a:endParaRPr>
          </a:p>
        </p:txBody>
      </p:sp>
      <p:pic>
        <p:nvPicPr>
          <p:cNvPr id="775" name="Google Shape;775;p31" descr="A young boy wearing a white shirt and smiling at the camera&#10;&#10;Description automatically generated"/>
          <p:cNvPicPr preferRelativeResize="0"/>
          <p:nvPr/>
        </p:nvPicPr>
        <p:blipFill rotWithShape="1">
          <a:blip r:embed="rId7"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a:off x="5427736" y="173664"/>
            <a:ext cx="2855523" cy="4641798"/>
          </a:xfrm>
          <a:prstGeom prst="rect">
            <a:avLst/>
          </a:prstGeom>
          <a:noFill/>
          <a:ln>
            <a:noFill/>
          </a:ln>
        </p:spPr>
      </p:pic>
      <p:pic>
        <p:nvPicPr>
          <p:cNvPr id="776" name="Google Shape;776;p31"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334897" flipH="1">
            <a:off x="4970858" y="287190"/>
            <a:ext cx="914400" cy="914400"/>
          </a:xfrm>
          <a:prstGeom prst="rect">
            <a:avLst/>
          </a:prstGeom>
          <a:noFill/>
          <a:ln>
            <a:noFill/>
          </a:ln>
        </p:spPr>
      </p:pic>
      <p:pic>
        <p:nvPicPr>
          <p:cNvPr id="777" name="Google Shape;777;p31" descr="Shoe footprints"/>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334897" flipH="1">
            <a:off x="444246" y="3141107"/>
            <a:ext cx="914400" cy="914400"/>
          </a:xfrm>
          <a:prstGeom prst="rect">
            <a:avLst/>
          </a:prstGeom>
          <a:noFill/>
          <a:ln>
            <a:noFill/>
          </a:ln>
        </p:spPr>
      </p:pic>
      <p:pic>
        <p:nvPicPr>
          <p:cNvPr id="778" name="Google Shape;778;p31" descr="Shoe footprints"/>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rot="-1334897">
            <a:off x="7917176" y="1948570"/>
            <a:ext cx="914400" cy="914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82"/>
        <p:cNvGrpSpPr/>
        <p:nvPr/>
      </p:nvGrpSpPr>
      <p:grpSpPr>
        <a:xfrm>
          <a:off x="0" y="0"/>
          <a:ext cx="0" cy="0"/>
          <a:chOff x="0" y="0"/>
          <a:chExt cx="0" cy="0"/>
        </a:xfrm>
      </p:grpSpPr>
      <p:sp>
        <p:nvSpPr>
          <p:cNvPr id="783" name="Google Shape;783;p32"/>
          <p:cNvSpPr/>
          <p:nvPr/>
        </p:nvSpPr>
        <p:spPr>
          <a:xfrm>
            <a:off x="860741" y="240691"/>
            <a:ext cx="7759105" cy="5386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700"/>
              <a:buFont typeface="Century Gothic"/>
              <a:buNone/>
            </a:pPr>
            <a:r>
              <a:rPr lang="en-GB" sz="2800" b="1">
                <a:solidFill>
                  <a:schemeClr val="lt1"/>
                </a:solidFill>
                <a:latin typeface="Century Gothic"/>
                <a:ea typeface="Century Gothic"/>
                <a:cs typeface="Century Gothic"/>
                <a:sym typeface="Century Gothic"/>
              </a:rPr>
              <a:t>Where do you stand?</a:t>
            </a:r>
            <a:endParaRPr sz="2800" b="1">
              <a:solidFill>
                <a:schemeClr val="lt1"/>
              </a:solidFill>
              <a:latin typeface="Century Gothic"/>
              <a:ea typeface="Century Gothic"/>
              <a:cs typeface="Century Gothic"/>
              <a:sym typeface="Century Gothic"/>
            </a:endParaRPr>
          </a:p>
        </p:txBody>
      </p:sp>
      <p:pic>
        <p:nvPicPr>
          <p:cNvPr id="784" name="Google Shape;784;p3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cxnSp>
        <p:nvCxnSpPr>
          <p:cNvPr id="785" name="Google Shape;785;p32"/>
          <p:cNvCxnSpPr/>
          <p:nvPr/>
        </p:nvCxnSpPr>
        <p:spPr>
          <a:xfrm>
            <a:off x="4486940" y="5879805"/>
            <a:ext cx="4146698" cy="0"/>
          </a:xfrm>
          <a:prstGeom prst="straightConnector1">
            <a:avLst/>
          </a:prstGeom>
          <a:noFill/>
          <a:ln w="28575" cap="flat" cmpd="sng">
            <a:solidFill>
              <a:schemeClr val="accent2"/>
            </a:solidFill>
            <a:prstDash val="solid"/>
            <a:round/>
            <a:headEnd type="none" w="sm" len="sm"/>
            <a:tailEnd type="triangle" w="med" len="med"/>
          </a:ln>
        </p:spPr>
      </p:cxnSp>
      <p:cxnSp>
        <p:nvCxnSpPr>
          <p:cNvPr id="786" name="Google Shape;786;p32"/>
          <p:cNvCxnSpPr/>
          <p:nvPr/>
        </p:nvCxnSpPr>
        <p:spPr>
          <a:xfrm rot="10800000">
            <a:off x="513163" y="5879804"/>
            <a:ext cx="3984410" cy="0"/>
          </a:xfrm>
          <a:prstGeom prst="straightConnector1">
            <a:avLst/>
          </a:prstGeom>
          <a:noFill/>
          <a:ln w="28575" cap="flat" cmpd="sng">
            <a:solidFill>
              <a:schemeClr val="lt2"/>
            </a:solidFill>
            <a:prstDash val="solid"/>
            <a:round/>
            <a:headEnd type="none" w="sm" len="sm"/>
            <a:tailEnd type="triangle" w="med" len="med"/>
          </a:ln>
        </p:spPr>
      </p:cxnSp>
      <p:sp>
        <p:nvSpPr>
          <p:cNvPr id="787" name="Google Shape;787;p32"/>
          <p:cNvSpPr/>
          <p:nvPr/>
        </p:nvSpPr>
        <p:spPr>
          <a:xfrm>
            <a:off x="566907" y="6028660"/>
            <a:ext cx="1371827" cy="514221"/>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agree</a:t>
            </a:r>
            <a:endParaRPr/>
          </a:p>
        </p:txBody>
      </p:sp>
      <p:sp>
        <p:nvSpPr>
          <p:cNvPr id="788" name="Google Shape;788;p32"/>
          <p:cNvSpPr/>
          <p:nvPr/>
        </p:nvSpPr>
        <p:spPr>
          <a:xfrm>
            <a:off x="7205266" y="6028660"/>
            <a:ext cx="1371827" cy="514221"/>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 disagree</a:t>
            </a:r>
            <a:endParaRPr/>
          </a:p>
        </p:txBody>
      </p:sp>
      <p:sp>
        <p:nvSpPr>
          <p:cNvPr id="789" name="Google Shape;789;p32"/>
          <p:cNvSpPr/>
          <p:nvPr/>
        </p:nvSpPr>
        <p:spPr>
          <a:xfrm>
            <a:off x="3801026" y="6035749"/>
            <a:ext cx="1371827" cy="514221"/>
          </a:xfrm>
          <a:prstGeom prst="roundRect">
            <a:avLst>
              <a:gd name="adj" fmla="val 16667"/>
            </a:avLst>
          </a:prstGeom>
          <a:solidFill>
            <a:srgbClr val="F2F2F2"/>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I’m not sure</a:t>
            </a:r>
            <a:endParaRPr/>
          </a:p>
        </p:txBody>
      </p:sp>
      <p:pic>
        <p:nvPicPr>
          <p:cNvPr id="790" name="Google Shape;790;p32" descr="Shoe footprint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382449">
            <a:off x="795620" y="4822934"/>
            <a:ext cx="914400" cy="914400"/>
          </a:xfrm>
          <a:prstGeom prst="rect">
            <a:avLst/>
          </a:prstGeom>
          <a:noFill/>
          <a:ln>
            <a:noFill/>
          </a:ln>
        </p:spPr>
      </p:pic>
      <p:pic>
        <p:nvPicPr>
          <p:cNvPr id="791" name="Google Shape;791;p32" descr="Shoe footprints"/>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rot="1382449" flipH="1">
            <a:off x="7414481" y="4897363"/>
            <a:ext cx="914400" cy="914400"/>
          </a:xfrm>
          <a:prstGeom prst="rect">
            <a:avLst/>
          </a:prstGeom>
          <a:noFill/>
          <a:ln>
            <a:noFill/>
          </a:ln>
        </p:spPr>
      </p:pic>
      <p:pic>
        <p:nvPicPr>
          <p:cNvPr id="792" name="Google Shape;792;p32" descr="Shoe footprints"/>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042512" flipH="1">
            <a:off x="4029738" y="4818688"/>
            <a:ext cx="914400" cy="914400"/>
          </a:xfrm>
          <a:prstGeom prst="rect">
            <a:avLst/>
          </a:prstGeom>
          <a:noFill/>
          <a:ln>
            <a:noFill/>
          </a:ln>
        </p:spPr>
      </p:pic>
      <p:sp>
        <p:nvSpPr>
          <p:cNvPr id="793" name="Google Shape;793;p32"/>
          <p:cNvSpPr/>
          <p:nvPr/>
        </p:nvSpPr>
        <p:spPr>
          <a:xfrm>
            <a:off x="4740293" y="1406734"/>
            <a:ext cx="3517284" cy="1446451"/>
          </a:xfrm>
          <a:prstGeom prst="wedgeRoundRectCallout">
            <a:avLst>
              <a:gd name="adj1" fmla="val -71815"/>
              <a:gd name="adj2" fmla="val 32360"/>
              <a:gd name="adj3"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If we start telling people off for why they support a cause then </a:t>
            </a:r>
            <a:r>
              <a:rPr lang="en-GB" sz="1600" b="1">
                <a:solidFill>
                  <a:schemeClr val="lt1"/>
                </a:solidFill>
                <a:latin typeface="Century Gothic"/>
                <a:ea typeface="Century Gothic"/>
                <a:cs typeface="Century Gothic"/>
                <a:sym typeface="Century Gothic"/>
              </a:rPr>
              <a:t>they’ll stop supporting, and that will be worse.</a:t>
            </a:r>
            <a:endParaRPr/>
          </a:p>
        </p:txBody>
      </p:sp>
      <p:pic>
        <p:nvPicPr>
          <p:cNvPr id="794" name="Google Shape;794;p32" descr="A person posing for the camera&#10;&#10;Description automatically generated"/>
          <p:cNvPicPr preferRelativeResize="0"/>
          <p:nvPr/>
        </p:nvPicPr>
        <p:blipFill rotWithShape="1">
          <a:blip r:embed="rId7"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212137" y="675258"/>
            <a:ext cx="3984409" cy="4029661"/>
          </a:xfrm>
          <a:prstGeom prst="rect">
            <a:avLst/>
          </a:prstGeom>
          <a:noFill/>
          <a:ln>
            <a:noFill/>
          </a:ln>
        </p:spPr>
      </p:pic>
      <p:sp>
        <p:nvSpPr>
          <p:cNvPr id="795" name="Google Shape;795;p32"/>
          <p:cNvSpPr/>
          <p:nvPr/>
        </p:nvSpPr>
        <p:spPr>
          <a:xfrm>
            <a:off x="5264176" y="3134190"/>
            <a:ext cx="2469518" cy="1446451"/>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Do you agree or disagree? Why?</a:t>
            </a:r>
            <a:endParaRPr sz="1600">
              <a:solidFill>
                <a:schemeClr val="lt1"/>
              </a:solidFill>
              <a:latin typeface="Century Gothic"/>
              <a:ea typeface="Century Gothic"/>
              <a:cs typeface="Century Gothic"/>
              <a:sym typeface="Century Gothic"/>
            </a:endParaRPr>
          </a:p>
        </p:txBody>
      </p:sp>
      <p:pic>
        <p:nvPicPr>
          <p:cNvPr id="796" name="Google Shape;796;p32" descr="Shoe footprints"/>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334897" flipH="1">
            <a:off x="4970858" y="287190"/>
            <a:ext cx="914400" cy="914400"/>
          </a:xfrm>
          <a:prstGeom prst="rect">
            <a:avLst/>
          </a:prstGeom>
          <a:noFill/>
          <a:ln>
            <a:noFill/>
          </a:ln>
        </p:spPr>
      </p:pic>
      <p:pic>
        <p:nvPicPr>
          <p:cNvPr id="797" name="Google Shape;797;p32" descr="Shoe footprints"/>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334897" flipH="1">
            <a:off x="403541" y="1304822"/>
            <a:ext cx="914400" cy="914400"/>
          </a:xfrm>
          <a:prstGeom prst="rect">
            <a:avLst/>
          </a:prstGeom>
          <a:noFill/>
          <a:ln>
            <a:noFill/>
          </a:ln>
        </p:spPr>
      </p:pic>
      <p:pic>
        <p:nvPicPr>
          <p:cNvPr id="798" name="Google Shape;798;p32" descr="Shoe footprints"/>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rot="-1334897">
            <a:off x="7872763" y="3141106"/>
            <a:ext cx="914400" cy="914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3" name="Google Shape;413;p9"/>
          <p:cNvSpPr txBox="1">
            <a:spLocks noGrp="1"/>
          </p:cNvSpPr>
          <p:nvPr>
            <p:ph type="body" idx="1"/>
          </p:nvPr>
        </p:nvSpPr>
        <p:spPr>
          <a:xfrm>
            <a:off x="712743" y="3266417"/>
            <a:ext cx="1712913" cy="1149259"/>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Where do you stand?</a:t>
            </a:r>
            <a:endParaRPr/>
          </a:p>
        </p:txBody>
      </p:sp>
      <p:sp>
        <p:nvSpPr>
          <p:cNvPr id="414" name="Google Shape;414;p9"/>
          <p:cNvSpPr txBox="1">
            <a:spLocks noGrp="1"/>
          </p:cNvSpPr>
          <p:nvPr>
            <p:ph type="body" idx="2"/>
          </p:nvPr>
        </p:nvSpPr>
        <p:spPr>
          <a:xfrm>
            <a:off x="1947317" y="1171616"/>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Starter: Being heard</a:t>
            </a:r>
            <a:endParaRPr/>
          </a:p>
        </p:txBody>
      </p:sp>
      <p:sp>
        <p:nvSpPr>
          <p:cNvPr id="415" name="Google Shape;415;p9"/>
          <p:cNvSpPr>
            <a:spLocks noGrp="1"/>
          </p:cNvSpPr>
          <p:nvPr>
            <p:ph type="body" idx="3"/>
          </p:nvPr>
        </p:nvSpPr>
        <p:spPr>
          <a:xfrm>
            <a:off x="5142737" y="1094531"/>
            <a:ext cx="1884045" cy="1161348"/>
          </a:xfrm>
          <a:prstGeom prst="ellipse">
            <a:avLst/>
          </a:prstGeom>
          <a:solidFill>
            <a:schemeClr val="tx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dirty="0"/>
              <a:t>   Why are we talking about this?</a:t>
            </a:r>
            <a:endParaRPr dirty="0"/>
          </a:p>
        </p:txBody>
      </p:sp>
      <p:sp>
        <p:nvSpPr>
          <p:cNvPr id="416" name="Google Shape;416;p9"/>
          <p:cNvSpPr txBox="1">
            <a:spLocks noGrp="1"/>
          </p:cNvSpPr>
          <p:nvPr>
            <p:ph type="body" idx="4"/>
          </p:nvPr>
        </p:nvSpPr>
        <p:spPr>
          <a:xfrm>
            <a:off x="7105262" y="2535710"/>
            <a:ext cx="1713599" cy="11088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The celebrity impact</a:t>
            </a:r>
            <a:endParaRPr/>
          </a:p>
        </p:txBody>
      </p:sp>
      <p:sp>
        <p:nvSpPr>
          <p:cNvPr id="417" name="Google Shape;417;p9"/>
          <p:cNvSpPr>
            <a:spLocks noGrp="1"/>
          </p:cNvSpPr>
          <p:nvPr>
            <p:ph type="body" idx="5"/>
          </p:nvPr>
        </p:nvSpPr>
        <p:spPr>
          <a:xfrm>
            <a:off x="3463051" y="2742570"/>
            <a:ext cx="2064047" cy="1173600"/>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For the right reasons?</a:t>
            </a:r>
            <a:endParaRPr/>
          </a:p>
        </p:txBody>
      </p:sp>
      <p:sp>
        <p:nvSpPr>
          <p:cNvPr id="418" name="Google Shape;418;p9"/>
          <p:cNvSpPr txBox="1">
            <a:spLocks noGrp="1"/>
          </p:cNvSpPr>
          <p:nvPr>
            <p:ph type="body" idx="7"/>
          </p:nvPr>
        </p:nvSpPr>
        <p:spPr>
          <a:xfrm>
            <a:off x="2662437" y="5180434"/>
            <a:ext cx="1487488" cy="11811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1600"/>
              <a:buNone/>
            </a:pPr>
            <a:r>
              <a:rPr lang="en-GB"/>
              <a:t>Vote!</a:t>
            </a:r>
            <a:endParaRPr/>
          </a:p>
        </p:txBody>
      </p:sp>
      <p:pic>
        <p:nvPicPr>
          <p:cNvPr id="420" name="Google Shape;420;p9"/>
          <p:cNvPicPr preferRelativeResize="0"/>
          <p:nvPr/>
        </p:nvPicPr>
        <p:blipFill rotWithShape="1">
          <a:blip r:embed="rId3">
            <a:alphaModFix/>
          </a:blip>
          <a:srcRect/>
          <a:stretch/>
        </p:blipFill>
        <p:spPr>
          <a:xfrm>
            <a:off x="5091006" y="1009219"/>
            <a:ext cx="993753" cy="956220"/>
          </a:xfrm>
          <a:prstGeom prst="rect">
            <a:avLst/>
          </a:prstGeom>
          <a:noFill/>
          <a:ln>
            <a:noFill/>
          </a:ln>
        </p:spPr>
      </p:pic>
      <p:pic>
        <p:nvPicPr>
          <p:cNvPr id="421" name="Google Shape;421;p9"/>
          <p:cNvPicPr preferRelativeResize="0"/>
          <p:nvPr/>
        </p:nvPicPr>
        <p:blipFill rotWithShape="1">
          <a:blip r:embed="rId4">
            <a:alphaModFix/>
          </a:blip>
          <a:srcRect/>
          <a:stretch/>
        </p:blipFill>
        <p:spPr>
          <a:xfrm>
            <a:off x="6639815" y="2275137"/>
            <a:ext cx="654377" cy="980728"/>
          </a:xfrm>
          <a:prstGeom prst="rect">
            <a:avLst/>
          </a:prstGeom>
          <a:noFill/>
          <a:ln>
            <a:noFill/>
          </a:ln>
        </p:spPr>
      </p:pic>
      <p:pic>
        <p:nvPicPr>
          <p:cNvPr id="425" name="Google Shape;425;p9" descr="Marcus Rashford Profile, News &amp; Stats | Premier League"/>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559728" y="3791045"/>
            <a:ext cx="1371319" cy="1371319"/>
          </a:xfrm>
          <a:prstGeom prst="rect">
            <a:avLst/>
          </a:prstGeom>
          <a:noFill/>
          <a:ln>
            <a:noFill/>
          </a:ln>
        </p:spPr>
      </p:pic>
      <p:pic>
        <p:nvPicPr>
          <p:cNvPr id="19" name="Google Shape;496;p14" descr="Greta Thunberg: How one teenager became the voice of the planet ...">
            <a:extLst>
              <a:ext uri="{FF2B5EF4-FFF2-40B4-BE49-F238E27FC236}">
                <a16:creationId xmlns:a16="http://schemas.microsoft.com/office/drawing/2014/main" id="{9CD7E9D3-E6ED-4CC8-A8B4-C02590591B70}"/>
              </a:ext>
            </a:extLst>
          </p:cNvP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6639815" y="462026"/>
            <a:ext cx="3000786" cy="2073684"/>
          </a:xfrm>
          <a:prstGeom prst="rect">
            <a:avLst/>
          </a:prstGeom>
          <a:noFill/>
          <a:ln>
            <a:noFill/>
          </a:ln>
        </p:spPr>
      </p:pic>
      <p:pic>
        <p:nvPicPr>
          <p:cNvPr id="20" name="Google Shape;526;p17" descr="John Boyega transparent background PNG clipart | PNGGuru">
            <a:extLst>
              <a:ext uri="{FF2B5EF4-FFF2-40B4-BE49-F238E27FC236}">
                <a16:creationId xmlns:a16="http://schemas.microsoft.com/office/drawing/2014/main" id="{B5B0B660-E3E7-4BCA-9D51-BB04B9BC5C27}"/>
              </a:ext>
            </a:extLst>
          </p:cNvPr>
          <p:cNvPicPr preferRelativeResize="0"/>
          <p:nvPr/>
        </p:nvPicPr>
        <p:blipFill rotWithShape="1">
          <a:blip r:embed="rId7"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5527098" y="3289292"/>
            <a:ext cx="1378381" cy="1812284"/>
          </a:xfrm>
          <a:prstGeom prst="rect">
            <a:avLst/>
          </a:prstGeom>
          <a:noFill/>
          <a:ln>
            <a:noFill/>
          </a:ln>
        </p:spPr>
      </p:pic>
      <p:sp>
        <p:nvSpPr>
          <p:cNvPr id="21" name="Google Shape;671;p26">
            <a:extLst>
              <a:ext uri="{FF2B5EF4-FFF2-40B4-BE49-F238E27FC236}">
                <a16:creationId xmlns:a16="http://schemas.microsoft.com/office/drawing/2014/main" id="{5DCD9E45-CAFF-4A73-A12C-6AE3108E87A3}"/>
              </a:ext>
            </a:extLst>
          </p:cNvPr>
          <p:cNvSpPr txBox="1">
            <a:spLocks/>
          </p:cNvSpPr>
          <p:nvPr/>
        </p:nvSpPr>
        <p:spPr>
          <a:xfrm>
            <a:off x="5148186" y="5006899"/>
            <a:ext cx="2064047" cy="1292824"/>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2pPr>
            <a:lvl3pPr marL="1371600" marR="0" lvl="2"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9pPr>
          </a:lstStyle>
          <a:p>
            <a:pPr marL="0" indent="0">
              <a:spcBef>
                <a:spcPts val="0"/>
              </a:spcBef>
            </a:pPr>
            <a:r>
              <a:rPr lang="en-GB"/>
              <a:t>Ext: NHS’ Birthday!</a:t>
            </a:r>
          </a:p>
        </p:txBody>
      </p:sp>
      <p:pic>
        <p:nvPicPr>
          <p:cNvPr id="22" name="Google Shape;548;p18">
            <a:extLst>
              <a:ext uri="{FF2B5EF4-FFF2-40B4-BE49-F238E27FC236}">
                <a16:creationId xmlns:a16="http://schemas.microsoft.com/office/drawing/2014/main" id="{3226B605-8D52-4CBF-A383-8FAF902C0D7E}"/>
              </a:ext>
            </a:extLst>
          </p:cNvPr>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rot="185720">
            <a:off x="5163855" y="4868795"/>
            <a:ext cx="499626" cy="595324"/>
          </a:xfrm>
          <a:prstGeom prst="rect">
            <a:avLst/>
          </a:prstGeom>
          <a:noFill/>
          <a:ln>
            <a:noFill/>
          </a:ln>
        </p:spPr>
      </p:pic>
      <p:pic>
        <p:nvPicPr>
          <p:cNvPr id="17" name="Picture 2" descr="Captain Tom Moore's NHS charity single will be beaten to No1 by ...">
            <a:extLst>
              <a:ext uri="{FF2B5EF4-FFF2-40B4-BE49-F238E27FC236}">
                <a16:creationId xmlns:a16="http://schemas.microsoft.com/office/drawing/2014/main" id="{15C267BC-8104-4FE4-BE39-BC825062B8BE}"/>
              </a:ext>
            </a:extLst>
          </p:cNvPr>
          <p:cNvPicPr>
            <a:picLocks noChangeAspect="1" noChangeArrowheads="1"/>
          </p:cNvPicPr>
          <p:nvPr/>
        </p:nvPicPr>
        <p:blipFill rotWithShape="1">
          <a:blip r:embed="rId9" cstate="screen">
            <a:extLst>
              <a:ext uri="{BEBA8EAE-BF5A-486C-A8C5-ECC9F3942E4B}">
                <a14:imgProps xmlns:a14="http://schemas.microsoft.com/office/drawing/2010/main">
                  <a14:imgLayer r:embed="rId10">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748160" y="1946664"/>
            <a:ext cx="1550821" cy="1342628"/>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07CA5765-7983-4230-9082-5380403F4D74}"/>
              </a:ext>
            </a:extLst>
          </p:cNvPr>
          <p:cNvSpPr/>
          <p:nvPr/>
        </p:nvSpPr>
        <p:spPr>
          <a:xfrm>
            <a:off x="3972417" y="5251269"/>
            <a:ext cx="177508" cy="22590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9" name="Google Shape;419;p9"/>
          <p:cNvPicPr preferRelativeResize="0"/>
          <p:nvPr/>
        </p:nvPicPr>
        <p:blipFill rotWithShape="1">
          <a:blip r:embed="rId11"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3766598" y="4831252"/>
            <a:ext cx="1134359" cy="1737361"/>
          </a:xfrm>
          <a:prstGeom prst="rect">
            <a:avLst/>
          </a:prstGeom>
          <a:noFill/>
          <a:ln>
            <a:noFill/>
          </a:ln>
        </p:spPr>
      </p:pic>
    </p:spTree>
    <p:extLst>
      <p:ext uri="{BB962C8B-B14F-4D97-AF65-F5344CB8AC3E}">
        <p14:creationId xmlns:p14="http://schemas.microsoft.com/office/powerpoint/2010/main" val="33702578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23"/>
        <p:cNvGrpSpPr/>
        <p:nvPr/>
      </p:nvGrpSpPr>
      <p:grpSpPr>
        <a:xfrm>
          <a:off x="0" y="0"/>
          <a:ext cx="0" cy="0"/>
          <a:chOff x="0" y="0"/>
          <a:chExt cx="0" cy="0"/>
        </a:xfrm>
      </p:grpSpPr>
      <p:sp>
        <p:nvSpPr>
          <p:cNvPr id="824" name="Google Shape;824;p34"/>
          <p:cNvSpPr txBox="1">
            <a:spLocks noGrp="1"/>
          </p:cNvSpPr>
          <p:nvPr>
            <p:ph type="body" idx="1"/>
          </p:nvPr>
        </p:nvSpPr>
        <p:spPr>
          <a:xfrm>
            <a:off x="410561" y="2140961"/>
            <a:ext cx="4181474" cy="4003736"/>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p>
            <a:pPr marL="285750" lvl="0" indent="-285750" algn="l" rtl="0">
              <a:spcBef>
                <a:spcPts val="0"/>
              </a:spcBef>
              <a:spcAft>
                <a:spcPts val="0"/>
              </a:spcAft>
              <a:buSzPts val="1600"/>
              <a:buChar char="•"/>
            </a:pPr>
            <a:r>
              <a:rPr lang="en-GB"/>
              <a:t>Lots of people want to know what celebrities are doing, so their support is a great way to let lots of people know about the cause.</a:t>
            </a:r>
            <a:endParaRPr/>
          </a:p>
          <a:p>
            <a:pPr marL="285750" lvl="0" indent="-285750" algn="l" rtl="0">
              <a:spcBef>
                <a:spcPts val="360"/>
              </a:spcBef>
              <a:spcAft>
                <a:spcPts val="0"/>
              </a:spcAft>
              <a:buSzPts val="1600"/>
              <a:buChar char="•"/>
            </a:pPr>
            <a:r>
              <a:rPr lang="en-GB"/>
              <a:t>Raising awareness for causes like Comic Relief and Children in Need are based around celebrities, and it clearly works!</a:t>
            </a:r>
            <a:endParaRPr/>
          </a:p>
          <a:p>
            <a:pPr marL="285750" lvl="0" indent="-285750" algn="l" rtl="0">
              <a:spcBef>
                <a:spcPts val="360"/>
              </a:spcBef>
              <a:spcAft>
                <a:spcPts val="0"/>
              </a:spcAft>
              <a:buSzPts val="1600"/>
              <a:buChar char="•"/>
            </a:pPr>
            <a:r>
              <a:rPr lang="en-GB"/>
              <a:t>If celebrities help bring more awareness, even if they aren’t genuine, it can only ever be a good thing!</a:t>
            </a:r>
            <a:endParaRPr/>
          </a:p>
          <a:p>
            <a:pPr marL="285750" lvl="0" indent="-285750" algn="l" rtl="0">
              <a:spcBef>
                <a:spcPts val="360"/>
              </a:spcBef>
              <a:spcAft>
                <a:spcPts val="0"/>
              </a:spcAft>
              <a:buSzPts val="1600"/>
              <a:buChar char="•"/>
            </a:pPr>
            <a:r>
              <a:rPr lang="en-GB"/>
              <a:t>…</a:t>
            </a:r>
            <a:endParaRPr/>
          </a:p>
          <a:p>
            <a:pPr marL="285750" lvl="0" indent="-184150" algn="l" rtl="0">
              <a:spcBef>
                <a:spcPts val="360"/>
              </a:spcBef>
              <a:spcAft>
                <a:spcPts val="0"/>
              </a:spcAft>
              <a:buSzPts val="1600"/>
              <a:buNone/>
            </a:pPr>
            <a:endParaRPr/>
          </a:p>
        </p:txBody>
      </p:sp>
      <p:sp>
        <p:nvSpPr>
          <p:cNvPr id="825" name="Google Shape;825;p34"/>
          <p:cNvSpPr txBox="1">
            <a:spLocks noGrp="1"/>
          </p:cNvSpPr>
          <p:nvPr>
            <p:ph type="body" idx="2"/>
          </p:nvPr>
        </p:nvSpPr>
        <p:spPr>
          <a:xfrm>
            <a:off x="4592035" y="2140961"/>
            <a:ext cx="4150929" cy="4011097"/>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p>
            <a:pPr marL="285750" lvl="0" indent="-285750" algn="l" rtl="0">
              <a:spcBef>
                <a:spcPts val="0"/>
              </a:spcBef>
              <a:spcAft>
                <a:spcPts val="0"/>
              </a:spcAft>
              <a:buClr>
                <a:schemeClr val="accent2"/>
              </a:buClr>
              <a:buSzPts val="1600"/>
              <a:buFont typeface="Arial"/>
              <a:buChar char="•"/>
            </a:pPr>
            <a:r>
              <a:rPr lang="en-GB"/>
              <a:t>Many causes started by normal people still go on to be very successful – just look at Greta Thunberg or Captain Tom Moore!</a:t>
            </a:r>
            <a:endParaRPr/>
          </a:p>
          <a:p>
            <a:pPr marL="285750" lvl="0" indent="-285750" algn="l" rtl="0">
              <a:spcBef>
                <a:spcPts val="320"/>
              </a:spcBef>
              <a:spcAft>
                <a:spcPts val="0"/>
              </a:spcAft>
              <a:buClr>
                <a:schemeClr val="accent2"/>
              </a:buClr>
              <a:buSzPts val="1600"/>
              <a:buFont typeface="Arial"/>
              <a:buChar char="•"/>
            </a:pPr>
            <a:r>
              <a:rPr lang="en-GB"/>
              <a:t>Celebrity support isn’t always genuine, and can take attention away from the thing that really matters because people will be doing it for the wrong reasons.</a:t>
            </a:r>
            <a:endParaRPr/>
          </a:p>
          <a:p>
            <a:pPr marL="285750" lvl="0" indent="-285750" algn="l" rtl="0">
              <a:spcBef>
                <a:spcPts val="320"/>
              </a:spcBef>
              <a:spcAft>
                <a:spcPts val="0"/>
              </a:spcAft>
              <a:buClr>
                <a:schemeClr val="accent2"/>
              </a:buClr>
              <a:buSzPts val="1600"/>
              <a:buFont typeface="Arial"/>
              <a:buChar char="•"/>
            </a:pPr>
            <a:r>
              <a:rPr lang="en-GB"/>
              <a:t>Celebrity support might help spread the word, but it isn’t necessary – it just helps speed things up.</a:t>
            </a:r>
            <a:endParaRPr/>
          </a:p>
          <a:p>
            <a:pPr marL="285750" lvl="0" indent="-285750" algn="l" rtl="0">
              <a:spcBef>
                <a:spcPts val="320"/>
              </a:spcBef>
              <a:spcAft>
                <a:spcPts val="0"/>
              </a:spcAft>
              <a:buClr>
                <a:schemeClr val="accent2"/>
              </a:buClr>
              <a:buSzPts val="1600"/>
              <a:buFont typeface="Arial"/>
              <a:buChar char="•"/>
            </a:pPr>
            <a:r>
              <a:rPr lang="en-GB"/>
              <a:t>…</a:t>
            </a:r>
            <a:endParaRPr/>
          </a:p>
          <a:p>
            <a:pPr marL="285750" lvl="0" indent="-184150" algn="l" rtl="0">
              <a:spcBef>
                <a:spcPts val="320"/>
              </a:spcBef>
              <a:spcAft>
                <a:spcPts val="0"/>
              </a:spcAft>
              <a:buClr>
                <a:schemeClr val="accent2"/>
              </a:buClr>
              <a:buSzPts val="1600"/>
              <a:buFont typeface="Arial"/>
              <a:buNone/>
            </a:pPr>
            <a:endParaRPr/>
          </a:p>
        </p:txBody>
      </p:sp>
      <p:pic>
        <p:nvPicPr>
          <p:cNvPr id="826" name="Google Shape;826;p3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235197" y="5271082"/>
            <a:ext cx="713675" cy="1413304"/>
          </a:xfrm>
          <a:prstGeom prst="rect">
            <a:avLst/>
          </a:prstGeom>
          <a:noFill/>
          <a:ln>
            <a:noFill/>
          </a:ln>
        </p:spPr>
      </p:pic>
      <p:sp>
        <p:nvSpPr>
          <p:cNvPr id="827" name="Google Shape;827;p34"/>
          <p:cNvSpPr txBox="1"/>
          <p:nvPr/>
        </p:nvSpPr>
        <p:spPr>
          <a:xfrm>
            <a:off x="1046966" y="498764"/>
            <a:ext cx="7050067" cy="100940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Do causes need </a:t>
            </a:r>
            <a:r>
              <a:rPr lang="en-GB" sz="2800" b="1">
                <a:solidFill>
                  <a:schemeClr val="accent2"/>
                </a:solidFill>
                <a:latin typeface="Century Gothic"/>
                <a:ea typeface="Century Gothic"/>
                <a:cs typeface="Century Gothic"/>
                <a:sym typeface="Century Gothic"/>
              </a:rPr>
              <a:t>celebrities' help </a:t>
            </a:r>
            <a:r>
              <a:rPr lang="en-GB" sz="2800" b="1">
                <a:solidFill>
                  <a:schemeClr val="lt1"/>
                </a:solidFill>
                <a:latin typeface="Century Gothic"/>
                <a:ea typeface="Century Gothic"/>
                <a:cs typeface="Century Gothic"/>
                <a:sym typeface="Century Gothic"/>
              </a:rPr>
              <a:t>to be </a:t>
            </a:r>
            <a:r>
              <a:rPr lang="en-GB" sz="2800" b="1">
                <a:solidFill>
                  <a:schemeClr val="accent2"/>
                </a:solidFill>
                <a:latin typeface="Century Gothic"/>
                <a:ea typeface="Century Gothic"/>
                <a:cs typeface="Century Gothic"/>
                <a:sym typeface="Century Gothic"/>
              </a:rPr>
              <a:t>successful</a:t>
            </a:r>
            <a:r>
              <a:rPr lang="en-GB" sz="2800" b="1">
                <a:solidFill>
                  <a:schemeClr val="lt1"/>
                </a:solidFill>
                <a:latin typeface="Century Gothic"/>
                <a:ea typeface="Century Gothic"/>
                <a:cs typeface="Century Gothic"/>
                <a:sym typeface="Century Gothic"/>
              </a:rPr>
              <a: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1"/>
        <p:cNvGrpSpPr/>
        <p:nvPr/>
      </p:nvGrpSpPr>
      <p:grpSpPr>
        <a:xfrm>
          <a:off x="0" y="0"/>
          <a:ext cx="0" cy="0"/>
          <a:chOff x="0" y="0"/>
          <a:chExt cx="0" cy="0"/>
        </a:xfrm>
      </p:grpSpPr>
      <p:pic>
        <p:nvPicPr>
          <p:cNvPr id="832" name="Google Shape;832;p35"/>
          <p:cNvPicPr preferRelativeResize="0"/>
          <p:nvPr/>
        </p:nvPicPr>
        <p:blipFill rotWithShape="1">
          <a:blip r:embed="rId3">
            <a:alphaModFix/>
          </a:blip>
          <a:srcRect/>
          <a:stretch/>
        </p:blipFill>
        <p:spPr>
          <a:xfrm>
            <a:off x="3824280" y="1966650"/>
            <a:ext cx="1495438" cy="2961447"/>
          </a:xfrm>
          <a:prstGeom prst="rect">
            <a:avLst/>
          </a:prstGeom>
          <a:noFill/>
          <a:ln>
            <a:noFill/>
          </a:ln>
        </p:spPr>
      </p:pic>
      <p:sp>
        <p:nvSpPr>
          <p:cNvPr id="833" name="Google Shape;833;p35"/>
          <p:cNvSpPr txBox="1">
            <a:spLocks noGrp="1"/>
          </p:cNvSpPr>
          <p:nvPr>
            <p:ph type="title"/>
          </p:nvPr>
        </p:nvSpPr>
        <p:spPr>
          <a:xfrm>
            <a:off x="1453677" y="470385"/>
            <a:ext cx="6236644" cy="55034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2D2D2D"/>
              </a:buClr>
              <a:buSzPts val="700"/>
              <a:buFont typeface="Century Gothic"/>
              <a:buNone/>
            </a:pPr>
            <a:r>
              <a:rPr lang="en-GB" b="1" i="0" u="none" strike="noStrike" cap="none">
                <a:latin typeface="Century Gothic"/>
                <a:ea typeface="Century Gothic"/>
                <a:cs typeface="Century Gothic"/>
                <a:sym typeface="Century Gothic"/>
              </a:rPr>
              <a:t>You can vote from home at…</a:t>
            </a:r>
            <a:endParaRPr sz="2600" b="1" i="0" u="none" strike="noStrike" cap="none">
              <a:highlight>
                <a:srgbClr val="FFFFFF"/>
              </a:highlight>
              <a:latin typeface="Century Gothic"/>
              <a:ea typeface="Century Gothic"/>
              <a:cs typeface="Century Gothic"/>
              <a:sym typeface="Century Gothic"/>
            </a:endParaRPr>
          </a:p>
        </p:txBody>
      </p:sp>
      <p:sp>
        <p:nvSpPr>
          <p:cNvPr id="834" name="Google Shape;834;p35"/>
          <p:cNvSpPr txBox="1"/>
          <p:nvPr/>
        </p:nvSpPr>
        <p:spPr>
          <a:xfrm>
            <a:off x="2098285" y="5086804"/>
            <a:ext cx="4947429" cy="43496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D2D2D"/>
              </a:buClr>
              <a:buSzPts val="700"/>
              <a:buFont typeface="Calibri"/>
              <a:buNone/>
            </a:pPr>
            <a:r>
              <a:rPr lang="en-GB" sz="2800" b="1">
                <a:solidFill>
                  <a:schemeClr val="lt1"/>
                </a:solidFill>
                <a:latin typeface="Century Gothic"/>
                <a:ea typeface="Century Gothic"/>
                <a:cs typeface="Century Gothic"/>
                <a:sym typeface="Century Gothic"/>
              </a:rPr>
              <a:t>To have your voice heard!</a:t>
            </a:r>
            <a:endParaRPr/>
          </a:p>
        </p:txBody>
      </p:sp>
      <p:sp>
        <p:nvSpPr>
          <p:cNvPr id="835" name="Google Shape;835;p35"/>
          <p:cNvSpPr/>
          <p:nvPr/>
        </p:nvSpPr>
        <p:spPr>
          <a:xfrm>
            <a:off x="1388103" y="5773713"/>
            <a:ext cx="7197096" cy="646986"/>
          </a:xfrm>
          <a:prstGeom prst="roundRect">
            <a:avLst>
              <a:gd name="adj" fmla="val 16667"/>
            </a:avLst>
          </a:prstGeom>
          <a:solidFill>
            <a:schemeClr val="accent1"/>
          </a:solidFill>
          <a:ln w="28575" cap="flat" cmpd="sng">
            <a:solidFill>
              <a:schemeClr val="lt2"/>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rgbClr val="060505"/>
                </a:solidFill>
                <a:latin typeface="Century Gothic"/>
                <a:ea typeface="Century Gothic"/>
                <a:cs typeface="Century Gothic"/>
                <a:sym typeface="Century Gothic"/>
              </a:rPr>
              <a:t>If you have any issues, feedback or comments, email </a:t>
            </a:r>
            <a:r>
              <a:rPr lang="en-GB" sz="1600" b="1" u="sng">
                <a:solidFill>
                  <a:schemeClr val="lt2"/>
                </a:solidFill>
                <a:latin typeface="Century Gothic"/>
                <a:ea typeface="Century Gothic"/>
                <a:cs typeface="Century Gothic"/>
                <a:sym typeface="Century Gothic"/>
                <a:hlinkClick r:id="rId4"/>
              </a:rPr>
              <a:t>amy@votesforschools.com</a:t>
            </a:r>
            <a:r>
              <a:rPr lang="en-GB" sz="1600">
                <a:solidFill>
                  <a:srgbClr val="060505"/>
                </a:solidFill>
                <a:latin typeface="Century Gothic"/>
                <a:ea typeface="Century Gothic"/>
                <a:cs typeface="Century Gothic"/>
                <a:sym typeface="Century Gothic"/>
              </a:rPr>
              <a:t>!</a:t>
            </a:r>
            <a:endParaRPr/>
          </a:p>
        </p:txBody>
      </p:sp>
      <p:pic>
        <p:nvPicPr>
          <p:cNvPr id="836" name="Google Shape;836;p35"/>
          <p:cNvPicPr preferRelativeResize="0"/>
          <p:nvPr/>
        </p:nvPicPr>
        <p:blipFill rotWithShape="1">
          <a:blip r:embed="rId5">
            <a:alphaModFix/>
          </a:blip>
          <a:srcRect/>
          <a:stretch/>
        </p:blipFill>
        <p:spPr>
          <a:xfrm>
            <a:off x="255391" y="5210554"/>
            <a:ext cx="934311" cy="1400271"/>
          </a:xfrm>
          <a:prstGeom prst="rect">
            <a:avLst/>
          </a:prstGeom>
          <a:noFill/>
          <a:ln>
            <a:noFill/>
          </a:ln>
        </p:spPr>
      </p:pic>
      <p:pic>
        <p:nvPicPr>
          <p:cNvPr id="837" name="Google Shape;837;p3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rot="185720">
            <a:off x="8069865" y="1886471"/>
            <a:ext cx="499626" cy="595324"/>
          </a:xfrm>
          <a:prstGeom prst="rect">
            <a:avLst/>
          </a:prstGeom>
          <a:noFill/>
          <a:ln>
            <a:noFill/>
          </a:ln>
        </p:spPr>
      </p:pic>
      <p:pic>
        <p:nvPicPr>
          <p:cNvPr id="838" name="Google Shape;838;p35"/>
          <p:cNvPicPr preferRelativeResize="0"/>
          <p:nvPr/>
        </p:nvPicPr>
        <p:blipFill rotWithShape="1">
          <a:blip r:embed="rId7">
            <a:alphaModFix/>
          </a:blip>
          <a:srcRect/>
          <a:stretch/>
        </p:blipFill>
        <p:spPr>
          <a:xfrm>
            <a:off x="956800" y="437301"/>
            <a:ext cx="993753" cy="956220"/>
          </a:xfrm>
          <a:prstGeom prst="rect">
            <a:avLst/>
          </a:prstGeom>
          <a:noFill/>
          <a:ln>
            <a:noFill/>
          </a:ln>
        </p:spPr>
      </p:pic>
      <p:sp>
        <p:nvSpPr>
          <p:cNvPr id="839" name="Google Shape;839;p35"/>
          <p:cNvSpPr txBox="1"/>
          <p:nvPr/>
        </p:nvSpPr>
        <p:spPr>
          <a:xfrm>
            <a:off x="1547036" y="583876"/>
            <a:ext cx="6049925" cy="10926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br>
              <a:rPr lang="en-GB" sz="2500">
                <a:solidFill>
                  <a:schemeClr val="lt1"/>
                </a:solidFill>
                <a:latin typeface="Century Gothic"/>
                <a:ea typeface="Century Gothic"/>
                <a:cs typeface="Century Gothic"/>
                <a:sym typeface="Century Gothic"/>
              </a:rPr>
            </a:br>
            <a:r>
              <a:rPr lang="en-GB" sz="2000" u="sng">
                <a:solidFill>
                  <a:schemeClr val="lt1"/>
                </a:solidFill>
                <a:latin typeface="Century Gothic"/>
                <a:ea typeface="Century Gothic"/>
                <a:cs typeface="Century Gothic"/>
                <a:sym typeface="Century Gothic"/>
                <a:hlinkClick r:id="rId8"/>
              </a:rPr>
              <a:t>https://www.surveymonkey.co.uk/r/vfs-primary-causes</a:t>
            </a:r>
            <a:endParaRPr sz="2500">
              <a:solidFill>
                <a:schemeClr val="lt1"/>
              </a:solidFill>
              <a:latin typeface="Century Gothic"/>
              <a:ea typeface="Century Gothic"/>
              <a:cs typeface="Century Gothic"/>
              <a:sym typeface="Century Gothic"/>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3" name="Google Shape;413;p9"/>
          <p:cNvSpPr txBox="1">
            <a:spLocks noGrp="1"/>
          </p:cNvSpPr>
          <p:nvPr>
            <p:ph type="body" idx="1"/>
          </p:nvPr>
        </p:nvSpPr>
        <p:spPr>
          <a:xfrm>
            <a:off x="712743" y="3266417"/>
            <a:ext cx="1712913" cy="1149259"/>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Where do you stand?</a:t>
            </a:r>
            <a:endParaRPr/>
          </a:p>
        </p:txBody>
      </p:sp>
      <p:sp>
        <p:nvSpPr>
          <p:cNvPr id="414" name="Google Shape;414;p9"/>
          <p:cNvSpPr txBox="1">
            <a:spLocks noGrp="1"/>
          </p:cNvSpPr>
          <p:nvPr>
            <p:ph type="body" idx="2"/>
          </p:nvPr>
        </p:nvSpPr>
        <p:spPr>
          <a:xfrm>
            <a:off x="1947317" y="1171616"/>
            <a:ext cx="1712913" cy="1109663"/>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Starter: Being heard</a:t>
            </a:r>
            <a:endParaRPr/>
          </a:p>
        </p:txBody>
      </p:sp>
      <p:sp>
        <p:nvSpPr>
          <p:cNvPr id="415" name="Google Shape;415;p9"/>
          <p:cNvSpPr>
            <a:spLocks noGrp="1"/>
          </p:cNvSpPr>
          <p:nvPr>
            <p:ph type="body" idx="3"/>
          </p:nvPr>
        </p:nvSpPr>
        <p:spPr>
          <a:xfrm>
            <a:off x="5142737" y="1094531"/>
            <a:ext cx="1884045" cy="1161348"/>
          </a:xfrm>
          <a:prstGeom prst="ellipse">
            <a:avLst/>
          </a:prstGeom>
          <a:solidFill>
            <a:schemeClr val="tx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dirty="0"/>
              <a:t>   Why are we talking about this?</a:t>
            </a:r>
            <a:endParaRPr dirty="0"/>
          </a:p>
        </p:txBody>
      </p:sp>
      <p:sp>
        <p:nvSpPr>
          <p:cNvPr id="416" name="Google Shape;416;p9"/>
          <p:cNvSpPr txBox="1">
            <a:spLocks noGrp="1"/>
          </p:cNvSpPr>
          <p:nvPr>
            <p:ph type="body" idx="4"/>
          </p:nvPr>
        </p:nvSpPr>
        <p:spPr>
          <a:xfrm>
            <a:off x="7105262" y="2535710"/>
            <a:ext cx="1713599" cy="11088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The celebrity impact</a:t>
            </a:r>
            <a:endParaRPr/>
          </a:p>
        </p:txBody>
      </p:sp>
      <p:sp>
        <p:nvSpPr>
          <p:cNvPr id="417" name="Google Shape;417;p9"/>
          <p:cNvSpPr>
            <a:spLocks noGrp="1"/>
          </p:cNvSpPr>
          <p:nvPr>
            <p:ph type="body" idx="5"/>
          </p:nvPr>
        </p:nvSpPr>
        <p:spPr>
          <a:xfrm>
            <a:off x="3463051" y="2742570"/>
            <a:ext cx="2064047" cy="1173600"/>
          </a:xfrm>
          <a:prstGeom prst="ellipse">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a:t>For the right reasons?</a:t>
            </a:r>
            <a:endParaRPr/>
          </a:p>
        </p:txBody>
      </p:sp>
      <p:sp>
        <p:nvSpPr>
          <p:cNvPr id="418" name="Google Shape;418;p9"/>
          <p:cNvSpPr txBox="1">
            <a:spLocks noGrp="1"/>
          </p:cNvSpPr>
          <p:nvPr>
            <p:ph type="body" idx="7"/>
          </p:nvPr>
        </p:nvSpPr>
        <p:spPr>
          <a:xfrm>
            <a:off x="2662437" y="5180434"/>
            <a:ext cx="1487488" cy="1181100"/>
          </a:xfrm>
          <a:prstGeom prst="rect">
            <a:avLst/>
          </a:prstGeom>
          <a:solidFill>
            <a:schemeClr val="dk1"/>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1600"/>
              <a:buNone/>
            </a:pPr>
            <a:r>
              <a:rPr lang="en-GB"/>
              <a:t>Vote!</a:t>
            </a:r>
            <a:endParaRPr/>
          </a:p>
        </p:txBody>
      </p:sp>
      <p:pic>
        <p:nvPicPr>
          <p:cNvPr id="419" name="Google Shape;419;p9"/>
          <p:cNvPicPr preferRelativeResize="0"/>
          <p:nvPr/>
        </p:nvPicPr>
        <p:blipFill rotWithShape="1">
          <a:blip r:embed="rId3"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a:stretch/>
        </p:blipFill>
        <p:spPr>
          <a:xfrm flipH="1">
            <a:off x="3766598" y="4831252"/>
            <a:ext cx="1134359" cy="1737361"/>
          </a:xfrm>
          <a:prstGeom prst="rect">
            <a:avLst/>
          </a:prstGeom>
          <a:noFill/>
          <a:ln>
            <a:noFill/>
          </a:ln>
        </p:spPr>
      </p:pic>
      <p:pic>
        <p:nvPicPr>
          <p:cNvPr id="420" name="Google Shape;420;p9"/>
          <p:cNvPicPr preferRelativeResize="0"/>
          <p:nvPr/>
        </p:nvPicPr>
        <p:blipFill rotWithShape="1">
          <a:blip r:embed="rId4">
            <a:alphaModFix/>
          </a:blip>
          <a:srcRect/>
          <a:stretch/>
        </p:blipFill>
        <p:spPr>
          <a:xfrm>
            <a:off x="5091006" y="1009219"/>
            <a:ext cx="993753" cy="956220"/>
          </a:xfrm>
          <a:prstGeom prst="rect">
            <a:avLst/>
          </a:prstGeom>
          <a:noFill/>
          <a:ln>
            <a:noFill/>
          </a:ln>
        </p:spPr>
      </p:pic>
      <p:pic>
        <p:nvPicPr>
          <p:cNvPr id="421" name="Google Shape;421;p9"/>
          <p:cNvPicPr preferRelativeResize="0"/>
          <p:nvPr/>
        </p:nvPicPr>
        <p:blipFill rotWithShape="1">
          <a:blip r:embed="rId5">
            <a:alphaModFix/>
          </a:blip>
          <a:srcRect/>
          <a:stretch/>
        </p:blipFill>
        <p:spPr>
          <a:xfrm>
            <a:off x="6639815" y="2275137"/>
            <a:ext cx="654377" cy="980728"/>
          </a:xfrm>
          <a:prstGeom prst="rect">
            <a:avLst/>
          </a:prstGeom>
          <a:noFill/>
          <a:ln>
            <a:noFill/>
          </a:ln>
        </p:spPr>
      </p:pic>
      <p:pic>
        <p:nvPicPr>
          <p:cNvPr id="425" name="Google Shape;425;p9" descr="Marcus Rashford Profile, News &amp; Stats | Premier Leagu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559728" y="3791045"/>
            <a:ext cx="1371319" cy="1371319"/>
          </a:xfrm>
          <a:prstGeom prst="rect">
            <a:avLst/>
          </a:prstGeom>
          <a:noFill/>
          <a:ln>
            <a:noFill/>
          </a:ln>
        </p:spPr>
      </p:pic>
      <p:pic>
        <p:nvPicPr>
          <p:cNvPr id="19" name="Google Shape;496;p14" descr="Greta Thunberg: How one teenager became the voice of the planet ...">
            <a:extLst>
              <a:ext uri="{FF2B5EF4-FFF2-40B4-BE49-F238E27FC236}">
                <a16:creationId xmlns:a16="http://schemas.microsoft.com/office/drawing/2014/main" id="{9CD7E9D3-E6ED-4CC8-A8B4-C02590591B70}"/>
              </a:ext>
            </a:extLst>
          </p:cNvPr>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639815" y="462026"/>
            <a:ext cx="3000786" cy="2073684"/>
          </a:xfrm>
          <a:prstGeom prst="rect">
            <a:avLst/>
          </a:prstGeom>
          <a:noFill/>
          <a:ln>
            <a:noFill/>
          </a:ln>
        </p:spPr>
      </p:pic>
      <p:pic>
        <p:nvPicPr>
          <p:cNvPr id="20" name="Google Shape;526;p17" descr="John Boyega transparent background PNG clipart | PNGGuru">
            <a:extLst>
              <a:ext uri="{FF2B5EF4-FFF2-40B4-BE49-F238E27FC236}">
                <a16:creationId xmlns:a16="http://schemas.microsoft.com/office/drawing/2014/main" id="{B5B0B660-E3E7-4BCA-9D51-BB04B9BC5C27}"/>
              </a:ext>
            </a:extLst>
          </p:cNvPr>
          <p:cNvPicPr preferRelativeResize="0"/>
          <p:nvPr/>
        </p:nvPicPr>
        <p:blipFill rotWithShape="1">
          <a:blip r:embed="rId8" cstate="screen">
            <a:clrChange>
              <a:clrFrom>
                <a:srgbClr val="DDDDDD"/>
              </a:clrFrom>
              <a:clrTo>
                <a:srgbClr val="DDDDDD">
                  <a:alpha val="0"/>
                </a:srgbClr>
              </a:clrTo>
            </a:clrChange>
            <a:alphaModFix/>
            <a:extLst>
              <a:ext uri="{28A0092B-C50C-407E-A947-70E740481C1C}">
                <a14:useLocalDpi xmlns:a14="http://schemas.microsoft.com/office/drawing/2010/main"/>
              </a:ext>
            </a:extLst>
          </a:blip>
          <a:srcRect/>
          <a:stretch/>
        </p:blipFill>
        <p:spPr>
          <a:xfrm>
            <a:off x="5527098" y="3289292"/>
            <a:ext cx="1378381" cy="1812284"/>
          </a:xfrm>
          <a:prstGeom prst="rect">
            <a:avLst/>
          </a:prstGeom>
          <a:noFill/>
          <a:ln>
            <a:noFill/>
          </a:ln>
        </p:spPr>
      </p:pic>
      <p:sp>
        <p:nvSpPr>
          <p:cNvPr id="21" name="Google Shape;671;p26">
            <a:extLst>
              <a:ext uri="{FF2B5EF4-FFF2-40B4-BE49-F238E27FC236}">
                <a16:creationId xmlns:a16="http://schemas.microsoft.com/office/drawing/2014/main" id="{5DCD9E45-CAFF-4A73-A12C-6AE3108E87A3}"/>
              </a:ext>
            </a:extLst>
          </p:cNvPr>
          <p:cNvSpPr txBox="1">
            <a:spLocks/>
          </p:cNvSpPr>
          <p:nvPr/>
        </p:nvSpPr>
        <p:spPr>
          <a:xfrm>
            <a:off x="5148186" y="5006899"/>
            <a:ext cx="2064047" cy="1292824"/>
          </a:xfrm>
          <a:prstGeom prst="ellipse">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1pPr>
            <a:lvl2pPr marL="914400" marR="0" lvl="1"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2pPr>
            <a:lvl3pPr marL="1371600" marR="0" lvl="2"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100000"/>
              </a:lnSpc>
              <a:spcBef>
                <a:spcPts val="32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228600" algn="l" rtl="0">
              <a:lnSpc>
                <a:spcPct val="100000"/>
              </a:lnSpc>
              <a:spcBef>
                <a:spcPts val="32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6pPr>
            <a:lvl7pPr marL="3200400" marR="0" lvl="6"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7pPr>
            <a:lvl8pPr marL="3657600" marR="0" lvl="7"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8pPr>
            <a:lvl9pPr marL="4114800" marR="0" lvl="8" indent="-342900" algn="l" rtl="0">
              <a:lnSpc>
                <a:spcPct val="100000"/>
              </a:lnSpc>
              <a:spcBef>
                <a:spcPts val="360"/>
              </a:spcBef>
              <a:spcAft>
                <a:spcPts val="0"/>
              </a:spcAft>
              <a:buClr>
                <a:schemeClr val="lt1"/>
              </a:buClr>
              <a:buSzPts val="1800"/>
              <a:buFont typeface="Arial"/>
              <a:buChar char="•"/>
              <a:defRPr sz="2000" b="0" i="0" u="none" strike="noStrike" cap="none">
                <a:solidFill>
                  <a:schemeClr val="lt1"/>
                </a:solidFill>
                <a:latin typeface="Century Gothic"/>
                <a:ea typeface="Century Gothic"/>
                <a:cs typeface="Century Gothic"/>
                <a:sym typeface="Century Gothic"/>
              </a:defRPr>
            </a:lvl9pPr>
          </a:lstStyle>
          <a:p>
            <a:pPr marL="0" indent="0">
              <a:spcBef>
                <a:spcPts val="0"/>
              </a:spcBef>
            </a:pPr>
            <a:r>
              <a:rPr lang="en-GB"/>
              <a:t>Ext: NHS’ Birthday!</a:t>
            </a:r>
          </a:p>
        </p:txBody>
      </p:sp>
      <p:pic>
        <p:nvPicPr>
          <p:cNvPr id="22" name="Google Shape;548;p18">
            <a:extLst>
              <a:ext uri="{FF2B5EF4-FFF2-40B4-BE49-F238E27FC236}">
                <a16:creationId xmlns:a16="http://schemas.microsoft.com/office/drawing/2014/main" id="{3226B605-8D52-4CBF-A383-8FAF902C0D7E}"/>
              </a:ext>
            </a:extLst>
          </p:cNvPr>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85720">
            <a:off x="5163855" y="4868795"/>
            <a:ext cx="499626" cy="595324"/>
          </a:xfrm>
          <a:prstGeom prst="rect">
            <a:avLst/>
          </a:prstGeom>
          <a:noFill/>
          <a:ln>
            <a:noFill/>
          </a:ln>
        </p:spPr>
      </p:pic>
      <p:pic>
        <p:nvPicPr>
          <p:cNvPr id="17" name="Picture 2" descr="Captain Tom Moore's NHS charity single will be beaten to No1 by ...">
            <a:extLst>
              <a:ext uri="{FF2B5EF4-FFF2-40B4-BE49-F238E27FC236}">
                <a16:creationId xmlns:a16="http://schemas.microsoft.com/office/drawing/2014/main" id="{22FA2E61-8E8F-4BF4-AC2B-69851E654786}"/>
              </a:ext>
            </a:extLst>
          </p:cNvPr>
          <p:cNvPicPr>
            <a:picLocks noChangeAspect="1" noChangeArrowheads="1"/>
          </p:cNvPicPr>
          <p:nvPr/>
        </p:nvPicPr>
        <p:blipFill rotWithShape="1">
          <a:blip r:embed="rId10" cstate="screen">
            <a:extLst>
              <a:ext uri="{BEBA8EAE-BF5A-486C-A8C5-ECC9F3942E4B}">
                <a14:imgProps xmlns:a14="http://schemas.microsoft.com/office/drawing/2010/main">
                  <a14:imgLayer r:embed="rId11">
                    <a14:imgEffect>
                      <a14:backgroundRemoval t="1570" b="100000" l="9994" r="89976">
                        <a14:foregroundMark x1="64040" y1="47576" x2="74396" y2="48832"/>
                        <a14:foregroundMark x1="74396" y1="48832" x2="82579" y2="55110"/>
                        <a14:foregroundMark x1="82579" y1="55110" x2="84058" y2="90652"/>
                        <a14:foregroundMark x1="84058" y1="90652" x2="74607" y2="99860"/>
                        <a14:foregroundMark x1="74607" y1="99860" x2="59028" y2="99860"/>
                        <a14:foregroundMark x1="59028" y1="99860" x2="32609" y2="95640"/>
                        <a14:foregroundMark x1="32609" y1="95640" x2="33514" y2="65609"/>
                        <a14:foregroundMark x1="33514" y1="65609" x2="27415" y2="54656"/>
                        <a14:foregroundMark x1="27415" y1="54656" x2="17271" y2="50471"/>
                        <a14:foregroundMark x1="17271" y1="50471" x2="13345" y2="39623"/>
                        <a14:foregroundMark x1="13345" y1="39623" x2="22252" y2="32787"/>
                        <a14:foregroundMark x1="22252" y1="32787" x2="27325" y2="42762"/>
                        <a14:foregroundMark x1="32639" y1="40042" x2="36715" y2="37949"/>
                        <a14:foregroundMark x1="27325" y1="42762" x2="32639" y2="40042"/>
                        <a14:foregroundMark x1="36715" y1="37949" x2="52295" y2="58947"/>
                        <a14:foregroundMark x1="52295" y1="58947" x2="62591" y2="52529"/>
                        <a14:foregroundMark x1="62591" y1="52529" x2="70864" y2="58807"/>
                        <a14:foregroundMark x1="70864" y1="58807" x2="71075" y2="71852"/>
                        <a14:foregroundMark x1="71075" y1="71852" x2="60447" y2="81165"/>
                        <a14:foregroundMark x1="60447" y1="81165" x2="59330" y2="62295"/>
                        <a14:foregroundMark x1="59330" y1="62295" x2="76057" y2="65469"/>
                        <a14:foregroundMark x1="76057" y1="65469" x2="67754" y2="88769"/>
                        <a14:foregroundMark x1="67754" y1="88769" x2="48943" y2="75933"/>
                        <a14:foregroundMark x1="48943" y1="75933" x2="39644" y2="55110"/>
                        <a14:foregroundMark x1="39644" y1="55110" x2="49909" y2="69271"/>
                        <a14:foregroundMark x1="49909" y1="69271" x2="45773" y2="79665"/>
                        <a14:foregroundMark x1="45773" y1="79665" x2="40097" y2="48343"/>
                        <a14:foregroundMark x1="40097" y1="48343" x2="27597" y2="46704"/>
                        <a14:foregroundMark x1="27597" y1="46704" x2="18841" y2="38333"/>
                        <a14:foregroundMark x1="18841" y1="38333" x2="20713" y2="10080"/>
                        <a14:foregroundMark x1="20713" y1="10080" x2="11292" y2="7185"/>
                        <a14:foregroundMark x1="11292" y1="7185" x2="11202" y2="7185"/>
                        <a14:foregroundMark x1="15640" y1="35403" x2="17331" y2="32473"/>
                        <a14:foregroundMark x1="42150" y1="78200" x2="37742" y2="90862"/>
                        <a14:foregroundMark x1="37742" y1="90862" x2="37742" y2="90862"/>
                        <a14:foregroundMark x1="70592" y1="68713" x2="63225" y2="68957"/>
                        <a14:foregroundMark x1="65942" y1="73596" x2="78835" y2="92606"/>
                        <a14:foregroundMark x1="78835" y1="92606" x2="80797" y2="78444"/>
                        <a14:foregroundMark x1="80797" y1="78444" x2="61413" y2="94105"/>
                        <a14:foregroundMark x1="61413" y1="94105" x2="54318" y2="84339"/>
                        <a14:foregroundMark x1="54318" y1="84339" x2="44022" y2="84130"/>
                        <a14:foregroundMark x1="44022" y1="84130" x2="34632" y2="90373"/>
                        <a14:foregroundMark x1="34601" y1="90373" x2="32820" y2="99965"/>
                        <a14:foregroundMark x1="19414" y1="1604" x2="21528" y2="4046"/>
                        <a14:foregroundMark x1="15640" y1="2337" x2="17512" y2="4534"/>
                        <a14:foregroundMark x1="79197" y1="98640" x2="79197" y2="98640"/>
                        <a14:foregroundMark x1="68056" y1="81374" x2="69112" y2="82107"/>
                        <a14:foregroundMark x1="68478" y1="81618" x2="66153" y2="82595"/>
                        <a14:foregroundMark x1="47144" y1="35103" x2="63598" y2="27729"/>
                        <a14:foregroundMark x1="63598" y1="27729" x2="57460" y2="37660"/>
                        <a14:foregroundMark x1="57460" y1="37660" x2="47229" y2="34120"/>
                        <a14:foregroundMark x1="47229" y1="34120" x2="52430" y2="23992"/>
                        <a14:foregroundMark x1="52430" y1="23992" x2="64024" y2="26844"/>
                        <a14:foregroundMark x1="64024" y1="26844" x2="58397" y2="36873"/>
                        <a14:foregroundMark x1="58397" y1="36873" x2="46206" y2="34513"/>
                        <a14:foregroundMark x1="46206" y1="34513" x2="46036" y2="34022"/>
                        <a14:foregroundMark x1="43990" y1="33530" x2="63598" y2="31170"/>
                        <a14:foregroundMark x1="63598" y1="31170" x2="63598" y2="31170"/>
                        <a14:foregroundMark x1="43308" y1="31957" x2="49361" y2="22517"/>
                        <a14:foregroundMark x1="49361" y1="22517" x2="64706" y2="31760"/>
                        <a14:foregroundMark x1="53367" y1="20157" x2="62319" y2="23992"/>
                        <a14:backgroundMark x1="77959" y1="38821" x2="69777" y2="16882"/>
                        <a14:backgroundMark x1="69777" y1="16882" x2="61021" y2="11824"/>
                        <a14:backgroundMark x1="61021" y1="11824" x2="50785" y2="11266"/>
                        <a14:backgroundMark x1="50785" y1="11266" x2="40550" y2="16080"/>
                        <a14:backgroundMark x1="40550" y1="16080" x2="34964" y2="25916"/>
                        <a14:backgroundMark x1="34964" y1="25916" x2="33514" y2="31775"/>
                        <a14:backgroundMark x1="32488" y1="40042" x2="32488" y2="40042"/>
                        <a14:backgroundMark x1="32488" y1="39798" x2="32699" y2="39065"/>
                      </a14:backgroundRemoval>
                    </a14:imgEffect>
                  </a14:imgLayer>
                </a14:imgProps>
              </a:ext>
              <a:ext uri="{28A0092B-C50C-407E-A947-70E740481C1C}">
                <a14:useLocalDpi xmlns:a14="http://schemas.microsoft.com/office/drawing/2010/main"/>
              </a:ext>
            </a:extLst>
          </a:blip>
          <a:srcRect/>
          <a:stretch/>
        </p:blipFill>
        <p:spPr bwMode="auto">
          <a:xfrm flipH="1">
            <a:off x="748160" y="1946664"/>
            <a:ext cx="1550821" cy="1342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3808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63"/>
        <p:cNvGrpSpPr/>
        <p:nvPr/>
      </p:nvGrpSpPr>
      <p:grpSpPr>
        <a:xfrm>
          <a:off x="0" y="0"/>
          <a:ext cx="0" cy="0"/>
          <a:chOff x="0" y="0"/>
          <a:chExt cx="0" cy="0"/>
        </a:xfrm>
      </p:grpSpPr>
      <p:sp>
        <p:nvSpPr>
          <p:cNvPr id="864" name="Google Shape;864;p37"/>
          <p:cNvSpPr txBox="1">
            <a:spLocks noGrp="1"/>
          </p:cNvSpPr>
          <p:nvPr>
            <p:ph type="title"/>
          </p:nvPr>
        </p:nvSpPr>
        <p:spPr>
          <a:xfrm>
            <a:off x="921676" y="274638"/>
            <a:ext cx="6922913" cy="769158"/>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lt1"/>
              </a:buClr>
              <a:buSzPts val="2800"/>
              <a:buFont typeface="Century Gothic"/>
              <a:buNone/>
            </a:pPr>
            <a:r>
              <a:rPr lang="en-GB"/>
              <a:t>Ext: Happy Birthday NHS!</a:t>
            </a:r>
            <a:endParaRPr/>
          </a:p>
        </p:txBody>
      </p:sp>
      <p:pic>
        <p:nvPicPr>
          <p:cNvPr id="865" name="Google Shape;865;p37"/>
          <p:cNvPicPr preferRelativeResize="0"/>
          <p:nvPr/>
        </p:nvPicPr>
        <p:blipFill rotWithShape="1">
          <a:blip r:embed="rId3" cstate="screen">
            <a:clrChange>
              <a:clrFrom>
                <a:srgbClr val="ECF1F8"/>
              </a:clrFrom>
              <a:clrTo>
                <a:srgbClr val="ECF1F8">
                  <a:alpha val="0"/>
                </a:srgbClr>
              </a:clrTo>
            </a:clrChange>
            <a:alphaModFix/>
            <a:extLst>
              <a:ext uri="{28A0092B-C50C-407E-A947-70E740481C1C}">
                <a14:useLocalDpi xmlns:a14="http://schemas.microsoft.com/office/drawing/2010/main"/>
              </a:ext>
            </a:extLst>
          </a:blip>
          <a:srcRect/>
          <a:stretch/>
        </p:blipFill>
        <p:spPr>
          <a:xfrm>
            <a:off x="4646428" y="4268166"/>
            <a:ext cx="3912781" cy="2368360"/>
          </a:xfrm>
          <a:prstGeom prst="rect">
            <a:avLst/>
          </a:prstGeom>
          <a:noFill/>
          <a:ln>
            <a:noFill/>
          </a:ln>
        </p:spPr>
      </p:pic>
      <p:sp>
        <p:nvSpPr>
          <p:cNvPr id="866" name="Google Shape;866;p37"/>
          <p:cNvSpPr/>
          <p:nvPr/>
        </p:nvSpPr>
        <p:spPr>
          <a:xfrm>
            <a:off x="574159" y="3163999"/>
            <a:ext cx="8112642" cy="908276"/>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This year, the NHS are asking us to </a:t>
            </a:r>
            <a:r>
              <a:rPr lang="en-GB" sz="1600" b="1">
                <a:solidFill>
                  <a:schemeClr val="lt1"/>
                </a:solidFill>
                <a:latin typeface="Century Gothic"/>
                <a:ea typeface="Century Gothic"/>
                <a:cs typeface="Century Gothic"/>
                <a:sym typeface="Century Gothic"/>
              </a:rPr>
              <a:t>celebrate their birthday </a:t>
            </a:r>
            <a:r>
              <a:rPr lang="en-GB" sz="1600">
                <a:solidFill>
                  <a:schemeClr val="lt1"/>
                </a:solidFill>
                <a:latin typeface="Century Gothic"/>
                <a:ea typeface="Century Gothic"/>
                <a:cs typeface="Century Gothic"/>
                <a:sym typeface="Century Gothic"/>
              </a:rPr>
              <a:t>in a slightly different way – </a:t>
            </a:r>
            <a:r>
              <a:rPr lang="en-GB" sz="1600" b="1">
                <a:solidFill>
                  <a:schemeClr val="lt1"/>
                </a:solidFill>
                <a:latin typeface="Century Gothic"/>
                <a:ea typeface="Century Gothic"/>
                <a:cs typeface="Century Gothic"/>
                <a:sym typeface="Century Gothic"/>
              </a:rPr>
              <a:t>by</a:t>
            </a:r>
            <a:r>
              <a:rPr lang="en-GB" sz="1600">
                <a:solidFill>
                  <a:schemeClr val="lt1"/>
                </a:solidFill>
                <a:latin typeface="Century Gothic"/>
                <a:ea typeface="Century Gothic"/>
                <a:cs typeface="Century Gothic"/>
                <a:sym typeface="Century Gothic"/>
              </a:rPr>
              <a:t> </a:t>
            </a:r>
            <a:r>
              <a:rPr lang="en-GB" sz="1600" b="1">
                <a:solidFill>
                  <a:schemeClr val="lt1"/>
                </a:solidFill>
                <a:latin typeface="Century Gothic"/>
                <a:ea typeface="Century Gothic"/>
                <a:cs typeface="Century Gothic"/>
                <a:sym typeface="Century Gothic"/>
              </a:rPr>
              <a:t>saying thank you to every key worker, </a:t>
            </a:r>
            <a:r>
              <a:rPr lang="en-GB" sz="1600">
                <a:solidFill>
                  <a:schemeClr val="lt1"/>
                </a:solidFill>
                <a:latin typeface="Century Gothic"/>
                <a:ea typeface="Century Gothic"/>
                <a:cs typeface="Century Gothic"/>
                <a:sym typeface="Century Gothic"/>
              </a:rPr>
              <a:t>including doctors, nurses, teachers, delivery drivers and everyone else!</a:t>
            </a:r>
            <a:endParaRPr/>
          </a:p>
        </p:txBody>
      </p:sp>
      <p:sp>
        <p:nvSpPr>
          <p:cNvPr id="867" name="Google Shape;867;p37"/>
          <p:cNvSpPr/>
          <p:nvPr/>
        </p:nvSpPr>
        <p:spPr>
          <a:xfrm>
            <a:off x="574159" y="4330837"/>
            <a:ext cx="3763926" cy="2121696"/>
          </a:xfrm>
          <a:prstGeom prst="cloud">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Find out more</a:t>
            </a:r>
            <a:endParaRPr/>
          </a:p>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(10+ mins)</a:t>
            </a:r>
            <a:endParaRPr/>
          </a:p>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Check out all the activity ideas on the next slide for how you can get involved!</a:t>
            </a:r>
            <a:endParaRPr/>
          </a:p>
        </p:txBody>
      </p:sp>
      <p:pic>
        <p:nvPicPr>
          <p:cNvPr id="868" name="Google Shape;868;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sp>
        <p:nvSpPr>
          <p:cNvPr id="869" name="Google Shape;869;p37"/>
          <p:cNvSpPr/>
          <p:nvPr/>
        </p:nvSpPr>
        <p:spPr>
          <a:xfrm>
            <a:off x="4420378" y="1337500"/>
            <a:ext cx="4266424" cy="1430843"/>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Sunday 5</a:t>
            </a:r>
            <a:r>
              <a:rPr lang="en-GB" sz="1600" b="1" baseline="30000">
                <a:solidFill>
                  <a:schemeClr val="lt1"/>
                </a:solidFill>
                <a:latin typeface="Century Gothic"/>
                <a:ea typeface="Century Gothic"/>
                <a:cs typeface="Century Gothic"/>
                <a:sym typeface="Century Gothic"/>
              </a:rPr>
              <a:t>th</a:t>
            </a:r>
            <a:r>
              <a:rPr lang="en-GB" sz="1600" b="1">
                <a:solidFill>
                  <a:schemeClr val="lt1"/>
                </a:solidFill>
                <a:latin typeface="Century Gothic"/>
                <a:ea typeface="Century Gothic"/>
                <a:cs typeface="Century Gothic"/>
                <a:sym typeface="Century Gothic"/>
              </a:rPr>
              <a:t> July is the NHS’ 72</a:t>
            </a:r>
            <a:r>
              <a:rPr lang="en-GB" sz="1600" b="1" baseline="30000">
                <a:solidFill>
                  <a:schemeClr val="lt1"/>
                </a:solidFill>
                <a:latin typeface="Century Gothic"/>
                <a:ea typeface="Century Gothic"/>
                <a:cs typeface="Century Gothic"/>
                <a:sym typeface="Century Gothic"/>
              </a:rPr>
              <a:t>nd</a:t>
            </a:r>
            <a:r>
              <a:rPr lang="en-GB" sz="1600" b="1">
                <a:solidFill>
                  <a:schemeClr val="lt1"/>
                </a:solidFill>
                <a:latin typeface="Century Gothic"/>
                <a:ea typeface="Century Gothic"/>
                <a:cs typeface="Century Gothic"/>
                <a:sym typeface="Century Gothic"/>
              </a:rPr>
              <a:t> birthday! </a:t>
            </a:r>
            <a:r>
              <a:rPr lang="en-GB" sz="1600">
                <a:solidFill>
                  <a:schemeClr val="lt1"/>
                </a:solidFill>
                <a:latin typeface="Century Gothic"/>
                <a:ea typeface="Century Gothic"/>
                <a:cs typeface="Century Gothic"/>
                <a:sym typeface="Century Gothic"/>
              </a:rPr>
              <a:t>This means that, for 72 years, the NHS has been providing free healthcare to everyone here in the UK.</a:t>
            </a:r>
            <a:endParaRPr/>
          </a:p>
        </p:txBody>
      </p:sp>
      <p:pic>
        <p:nvPicPr>
          <p:cNvPr id="870" name="Google Shape;870;p37" descr="NHS rainbow badges launched in North Tyneside - North Tyneside CCG"/>
          <p:cNvPicPr preferRelativeResize="0"/>
          <p:nvPr/>
        </p:nvPicPr>
        <p:blipFill rotWithShape="1">
          <a:blip r:embed="rId5">
            <a:clrChange>
              <a:clrFrom>
                <a:srgbClr val="FFFFFF"/>
              </a:clrFrom>
              <a:clrTo>
                <a:srgbClr val="FFFFFF">
                  <a:alpha val="0"/>
                </a:srgbClr>
              </a:clrTo>
            </a:clrChange>
            <a:alphaModFix/>
          </a:blip>
          <a:srcRect/>
          <a:stretch/>
        </p:blipFill>
        <p:spPr>
          <a:xfrm>
            <a:off x="254117" y="1142201"/>
            <a:ext cx="4266424" cy="1959204"/>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74"/>
        <p:cNvGrpSpPr/>
        <p:nvPr/>
      </p:nvGrpSpPr>
      <p:grpSpPr>
        <a:xfrm>
          <a:off x="0" y="0"/>
          <a:ext cx="0" cy="0"/>
          <a:chOff x="0" y="0"/>
          <a:chExt cx="0" cy="0"/>
        </a:xfrm>
      </p:grpSpPr>
      <p:sp>
        <p:nvSpPr>
          <p:cNvPr id="875" name="Google Shape;875;p38"/>
          <p:cNvSpPr/>
          <p:nvPr/>
        </p:nvSpPr>
        <p:spPr>
          <a:xfrm>
            <a:off x="170123" y="1158949"/>
            <a:ext cx="8802000" cy="1775637"/>
          </a:xfrm>
          <a:prstGeom prst="rect">
            <a:avLst/>
          </a:prstGeom>
          <a:solidFill>
            <a:srgbClr val="DDE8F6">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876" name="Google Shape;876;p38"/>
          <p:cNvSpPr/>
          <p:nvPr/>
        </p:nvSpPr>
        <p:spPr>
          <a:xfrm>
            <a:off x="170123" y="3025867"/>
            <a:ext cx="8802000" cy="1775637"/>
          </a:xfrm>
          <a:prstGeom prst="rect">
            <a:avLst/>
          </a:prstGeom>
          <a:solidFill>
            <a:srgbClr val="FFFFCC">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877" name="Google Shape;877;p38"/>
          <p:cNvSpPr/>
          <p:nvPr/>
        </p:nvSpPr>
        <p:spPr>
          <a:xfrm>
            <a:off x="170123" y="4892786"/>
            <a:ext cx="8802000" cy="1775637"/>
          </a:xfrm>
          <a:prstGeom prst="rect">
            <a:avLst/>
          </a:prstGeom>
          <a:solidFill>
            <a:srgbClr val="FFD3D6">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878" name="Google Shape;878;p38"/>
          <p:cNvSpPr txBox="1">
            <a:spLocks noGrp="1"/>
          </p:cNvSpPr>
          <p:nvPr>
            <p:ph type="title"/>
          </p:nvPr>
        </p:nvSpPr>
        <p:spPr>
          <a:xfrm>
            <a:off x="170123" y="1067667"/>
            <a:ext cx="925033" cy="427111"/>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lt1"/>
              </a:buClr>
              <a:buSzPts val="1600"/>
              <a:buFont typeface="Century Gothic"/>
              <a:buNone/>
            </a:pPr>
            <a:r>
              <a:rPr lang="en-GB" sz="1600"/>
              <a:t>Now…</a:t>
            </a:r>
            <a:endParaRPr/>
          </a:p>
        </p:txBody>
      </p:sp>
      <p:sp>
        <p:nvSpPr>
          <p:cNvPr id="879" name="Google Shape;879;p38"/>
          <p:cNvSpPr txBox="1"/>
          <p:nvPr/>
        </p:nvSpPr>
        <p:spPr>
          <a:xfrm>
            <a:off x="7047633" y="3008132"/>
            <a:ext cx="1850063" cy="427111"/>
          </a:xfrm>
          <a:prstGeom prst="rect">
            <a:avLst/>
          </a:prstGeom>
          <a:noFill/>
          <a:ln>
            <a:noFill/>
          </a:ln>
        </p:spPr>
        <p:txBody>
          <a:bodyPr spcFirstLastPara="1" wrap="square" lIns="91425" tIns="45700" rIns="91425" bIns="45700" anchor="ctr" anchorCtr="0">
            <a:normAutofit/>
          </a:bodyPr>
          <a:lstStyle/>
          <a:p>
            <a:pPr marL="0" marR="0" lvl="0" indent="0" algn="r" rtl="0">
              <a:spcBef>
                <a:spcPts val="0"/>
              </a:spcBef>
              <a:spcAft>
                <a:spcPts val="0"/>
              </a:spcAft>
              <a:buClr>
                <a:schemeClr val="lt1"/>
              </a:buClr>
              <a:buSzPts val="1600"/>
              <a:buFont typeface="Century Gothic"/>
              <a:buNone/>
            </a:pPr>
            <a:r>
              <a:rPr lang="en-GB" sz="1600" b="1">
                <a:solidFill>
                  <a:schemeClr val="lt1"/>
                </a:solidFill>
                <a:latin typeface="Century Gothic"/>
                <a:ea typeface="Century Gothic"/>
                <a:cs typeface="Century Gothic"/>
                <a:sym typeface="Century Gothic"/>
              </a:rPr>
              <a:t>On Saturday…</a:t>
            </a:r>
            <a:endParaRPr/>
          </a:p>
        </p:txBody>
      </p:sp>
      <p:sp>
        <p:nvSpPr>
          <p:cNvPr id="880" name="Google Shape;880;p38"/>
          <p:cNvSpPr txBox="1"/>
          <p:nvPr/>
        </p:nvSpPr>
        <p:spPr>
          <a:xfrm>
            <a:off x="170123" y="4912278"/>
            <a:ext cx="1850063" cy="427111"/>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1600"/>
              <a:buFont typeface="Century Gothic"/>
              <a:buNone/>
            </a:pPr>
            <a:r>
              <a:rPr lang="en-GB" sz="1600" b="1">
                <a:solidFill>
                  <a:schemeClr val="lt1"/>
                </a:solidFill>
                <a:latin typeface="Century Gothic"/>
                <a:ea typeface="Century Gothic"/>
                <a:cs typeface="Century Gothic"/>
                <a:sym typeface="Century Gothic"/>
              </a:rPr>
              <a:t>On Sunday…</a:t>
            </a:r>
            <a:endParaRPr/>
          </a:p>
        </p:txBody>
      </p:sp>
      <p:pic>
        <p:nvPicPr>
          <p:cNvPr id="881" name="Google Shape;881;p3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577138" y="3116285"/>
            <a:ext cx="2103437" cy="1594800"/>
          </a:xfrm>
          <a:prstGeom prst="roundRect">
            <a:avLst>
              <a:gd name="adj" fmla="val 16667"/>
            </a:avLst>
          </a:prstGeom>
          <a:noFill/>
          <a:ln>
            <a:noFill/>
          </a:ln>
        </p:spPr>
      </p:pic>
      <p:pic>
        <p:nvPicPr>
          <p:cNvPr id="882" name="Google Shape;882;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679056" y="4983204"/>
            <a:ext cx="2103437" cy="1594800"/>
          </a:xfrm>
          <a:prstGeom prst="roundRect">
            <a:avLst>
              <a:gd name="adj" fmla="val 16667"/>
            </a:avLst>
          </a:prstGeom>
          <a:noFill/>
          <a:ln>
            <a:noFill/>
          </a:ln>
        </p:spPr>
      </p:pic>
      <p:sp>
        <p:nvSpPr>
          <p:cNvPr id="883" name="Google Shape;883;p38"/>
          <p:cNvSpPr/>
          <p:nvPr/>
        </p:nvSpPr>
        <p:spPr>
          <a:xfrm>
            <a:off x="341147" y="1609931"/>
            <a:ext cx="3774558" cy="1207665"/>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lt1"/>
                </a:solidFill>
                <a:latin typeface="Century Gothic"/>
                <a:ea typeface="Century Gothic"/>
                <a:cs typeface="Century Gothic"/>
                <a:sym typeface="Century Gothic"/>
              </a:rPr>
              <a:t>The first way you can get involved is by getting creative! </a:t>
            </a:r>
            <a:r>
              <a:rPr lang="en-GB" sz="1600" b="1">
                <a:solidFill>
                  <a:schemeClr val="lt1"/>
                </a:solidFill>
                <a:latin typeface="Century Gothic"/>
                <a:ea typeface="Century Gothic"/>
                <a:cs typeface="Century Gothic"/>
                <a:sym typeface="Century Gothic"/>
              </a:rPr>
              <a:t>Make posters, cards and display them </a:t>
            </a:r>
            <a:r>
              <a:rPr lang="en-GB" sz="1600">
                <a:solidFill>
                  <a:schemeClr val="lt1"/>
                </a:solidFill>
                <a:latin typeface="Century Gothic"/>
                <a:ea typeface="Century Gothic"/>
                <a:cs typeface="Century Gothic"/>
                <a:sym typeface="Century Gothic"/>
              </a:rPr>
              <a:t>so that everybody can see them! </a:t>
            </a:r>
            <a:endParaRPr/>
          </a:p>
        </p:txBody>
      </p:sp>
      <p:sp>
        <p:nvSpPr>
          <p:cNvPr id="884" name="Google Shape;884;p38"/>
          <p:cNvSpPr/>
          <p:nvPr/>
        </p:nvSpPr>
        <p:spPr>
          <a:xfrm>
            <a:off x="4890977" y="3503420"/>
            <a:ext cx="3891516" cy="1207665"/>
          </a:xfrm>
          <a:prstGeom prst="roundRect">
            <a:avLst>
              <a:gd name="adj" fmla="val 16667"/>
            </a:avLst>
          </a:prstGeom>
          <a:solidFill>
            <a:schemeClr val="accent3"/>
          </a:solidFill>
          <a:ln w="28575" cap="flat" cmpd="sng">
            <a:solidFill>
              <a:srgbClr val="7F7F7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At 8pm, light up a candle or torch </a:t>
            </a:r>
            <a:r>
              <a:rPr lang="en-GB" sz="1600">
                <a:solidFill>
                  <a:schemeClr val="lt1"/>
                </a:solidFill>
                <a:latin typeface="Century Gothic"/>
                <a:ea typeface="Century Gothic"/>
                <a:cs typeface="Century Gothic"/>
                <a:sym typeface="Century Gothic"/>
              </a:rPr>
              <a:t>in your window or on your doorstep to </a:t>
            </a:r>
            <a:r>
              <a:rPr lang="en-GB" sz="1600" b="1">
                <a:solidFill>
                  <a:schemeClr val="lt1"/>
                </a:solidFill>
                <a:latin typeface="Century Gothic"/>
                <a:ea typeface="Century Gothic"/>
                <a:cs typeface="Century Gothic"/>
                <a:sym typeface="Century Gothic"/>
              </a:rPr>
              <a:t>remember the people that have lost their lives</a:t>
            </a:r>
            <a:r>
              <a:rPr lang="en-GB" sz="1600">
                <a:solidFill>
                  <a:schemeClr val="lt1"/>
                </a:solidFill>
                <a:latin typeface="Century Gothic"/>
                <a:ea typeface="Century Gothic"/>
                <a:cs typeface="Century Gothic"/>
                <a:sym typeface="Century Gothic"/>
              </a:rPr>
              <a:t> during the pandemic.</a:t>
            </a:r>
            <a:endParaRPr/>
          </a:p>
        </p:txBody>
      </p:sp>
      <p:sp>
        <p:nvSpPr>
          <p:cNvPr id="885" name="Google Shape;885;p38"/>
          <p:cNvSpPr/>
          <p:nvPr/>
        </p:nvSpPr>
        <p:spPr>
          <a:xfrm>
            <a:off x="341148" y="5339301"/>
            <a:ext cx="3774558" cy="1207665"/>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Get ready for the biggest clap yet! </a:t>
            </a:r>
            <a:r>
              <a:rPr lang="en-GB" sz="1600">
                <a:solidFill>
                  <a:schemeClr val="lt1"/>
                </a:solidFill>
                <a:latin typeface="Century Gothic"/>
                <a:ea typeface="Century Gothic"/>
                <a:cs typeface="Century Gothic"/>
                <a:sym typeface="Century Gothic"/>
              </a:rPr>
              <a:t>At </a:t>
            </a:r>
            <a:r>
              <a:rPr lang="en-GB" sz="1600" b="1">
                <a:solidFill>
                  <a:schemeClr val="lt1"/>
                </a:solidFill>
                <a:latin typeface="Century Gothic"/>
                <a:ea typeface="Century Gothic"/>
                <a:cs typeface="Century Gothic"/>
                <a:sym typeface="Century Gothic"/>
              </a:rPr>
              <a:t>5pm</a:t>
            </a:r>
            <a:r>
              <a:rPr lang="en-GB" sz="1600">
                <a:solidFill>
                  <a:schemeClr val="lt1"/>
                </a:solidFill>
                <a:latin typeface="Century Gothic"/>
                <a:ea typeface="Century Gothic"/>
                <a:cs typeface="Century Gothic"/>
                <a:sym typeface="Century Gothic"/>
              </a:rPr>
              <a:t>, wherever you are, clap as loud as you can for the NHS. You could even cheer!</a:t>
            </a:r>
            <a:endParaRPr/>
          </a:p>
        </p:txBody>
      </p:sp>
      <p:pic>
        <p:nvPicPr>
          <p:cNvPr id="886" name="Google Shape;886;p3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385987" y="4983204"/>
            <a:ext cx="2103437" cy="1594800"/>
          </a:xfrm>
          <a:prstGeom prst="roundRect">
            <a:avLst>
              <a:gd name="adj" fmla="val 16667"/>
            </a:avLst>
          </a:prstGeom>
          <a:noFill/>
          <a:ln>
            <a:noFill/>
          </a:ln>
        </p:spPr>
      </p:pic>
      <p:pic>
        <p:nvPicPr>
          <p:cNvPr id="887" name="Google Shape;887;p3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73819" y="3116285"/>
            <a:ext cx="2103437" cy="1594800"/>
          </a:xfrm>
          <a:prstGeom prst="roundRect">
            <a:avLst>
              <a:gd name="adj" fmla="val 16667"/>
            </a:avLst>
          </a:prstGeom>
          <a:noFill/>
          <a:ln>
            <a:noFill/>
          </a:ln>
        </p:spPr>
      </p:pic>
      <p:pic>
        <p:nvPicPr>
          <p:cNvPr id="888" name="Google Shape;888;p3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4385987" y="1249367"/>
            <a:ext cx="2103437" cy="1594800"/>
          </a:xfrm>
          <a:prstGeom prst="roundRect">
            <a:avLst>
              <a:gd name="adj" fmla="val 16667"/>
            </a:avLst>
          </a:prstGeom>
          <a:noFill/>
          <a:ln>
            <a:noFill/>
          </a:ln>
        </p:spPr>
      </p:pic>
      <p:pic>
        <p:nvPicPr>
          <p:cNvPr id="889" name="Google Shape;889;p3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6679055" y="1249367"/>
            <a:ext cx="2103437" cy="1594800"/>
          </a:xfrm>
          <a:prstGeom prst="roundRect">
            <a:avLst>
              <a:gd name="adj" fmla="val 16667"/>
            </a:avLst>
          </a:prstGeom>
          <a:noFill/>
          <a:ln>
            <a:noFill/>
          </a:ln>
        </p:spPr>
      </p:pic>
      <p:sp>
        <p:nvSpPr>
          <p:cNvPr id="890" name="Google Shape;890;p38"/>
          <p:cNvSpPr txBox="1"/>
          <p:nvPr/>
        </p:nvSpPr>
        <p:spPr>
          <a:xfrm>
            <a:off x="921676" y="274638"/>
            <a:ext cx="6922913" cy="769158"/>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2800"/>
              <a:buFont typeface="Century Gothic"/>
              <a:buNone/>
            </a:pPr>
            <a:r>
              <a:rPr lang="en-GB" sz="2800" b="1">
                <a:solidFill>
                  <a:schemeClr val="lt1"/>
                </a:solidFill>
                <a:latin typeface="Century Gothic"/>
                <a:ea typeface="Century Gothic"/>
                <a:cs typeface="Century Gothic"/>
                <a:sym typeface="Century Gothic"/>
              </a:rPr>
              <a:t>Ext: Happy Birthday NHS!</a:t>
            </a:r>
            <a:endParaRPr sz="2800" b="1">
              <a:solidFill>
                <a:schemeClr val="lt1"/>
              </a:solidFill>
              <a:latin typeface="Century Gothic"/>
              <a:ea typeface="Century Gothic"/>
              <a:cs typeface="Century Gothic"/>
              <a:sym typeface="Century Gothic"/>
            </a:endParaRPr>
          </a:p>
        </p:txBody>
      </p:sp>
      <p:pic>
        <p:nvPicPr>
          <p:cNvPr id="891" name="Google Shape;891;p38"/>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rot="185720">
            <a:off x="233127" y="191108"/>
            <a:ext cx="667560" cy="795424"/>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96"/>
        <p:cNvGrpSpPr/>
        <p:nvPr/>
      </p:nvGrpSpPr>
      <p:grpSpPr>
        <a:xfrm>
          <a:off x="0" y="0"/>
          <a:ext cx="0" cy="0"/>
          <a:chOff x="0" y="0"/>
          <a:chExt cx="0" cy="0"/>
        </a:xfrm>
      </p:grpSpPr>
      <p:pic>
        <p:nvPicPr>
          <p:cNvPr id="897" name="Google Shape;897;p39" descr="A close up of a person&#10;&#10;Description automatically generated">
            <a:hlinkClick r:id="rId3"/>
          </p:cNvPr>
          <p:cNvPicPr preferRelativeResize="0"/>
          <p:nvPr/>
        </p:nvPicPr>
        <p:blipFill rotWithShape="1">
          <a:blip r:embed="rId4">
            <a:alphaModFix/>
          </a:blip>
          <a:srcRect/>
          <a:stretch/>
        </p:blipFill>
        <p:spPr>
          <a:xfrm>
            <a:off x="511206" y="3726582"/>
            <a:ext cx="2742360" cy="2742360"/>
          </a:xfrm>
          <a:prstGeom prst="roundRect">
            <a:avLst>
              <a:gd name="adj" fmla="val 16667"/>
            </a:avLst>
          </a:prstGeom>
          <a:noFill/>
          <a:ln>
            <a:noFill/>
          </a:ln>
        </p:spPr>
      </p:pic>
      <p:sp>
        <p:nvSpPr>
          <p:cNvPr id="898" name="Google Shape;898;p39"/>
          <p:cNvSpPr txBox="1">
            <a:spLocks noGrp="1"/>
          </p:cNvSpPr>
          <p:nvPr>
            <p:ph type="title"/>
          </p:nvPr>
        </p:nvSpPr>
        <p:spPr>
          <a:xfrm>
            <a:off x="311609" y="211240"/>
            <a:ext cx="3849545" cy="520349"/>
          </a:xfrm>
          <a:prstGeom prst="rect">
            <a:avLst/>
          </a:prstGeom>
          <a:noFill/>
          <a:ln>
            <a:noFill/>
          </a:ln>
        </p:spPr>
        <p:txBody>
          <a:bodyPr spcFirstLastPara="1" wrap="square" lIns="91425" tIns="45700" rIns="91425" bIns="45700" anchor="ctr" anchorCtr="0">
            <a:normAutofit/>
          </a:bodyPr>
          <a:lstStyle/>
          <a:p>
            <a:pPr marL="0" marR="0" lvl="0" indent="0" algn="l" rtl="0">
              <a:spcBef>
                <a:spcPts val="0"/>
              </a:spcBef>
              <a:spcAft>
                <a:spcPts val="0"/>
              </a:spcAft>
              <a:buClr>
                <a:schemeClr val="lt1"/>
              </a:buClr>
              <a:buSzPts val="700"/>
              <a:buFont typeface="Century Gothic"/>
              <a:buNone/>
            </a:pPr>
            <a:r>
              <a:rPr lang="en-GB"/>
              <a:t>Career Launchpad!</a:t>
            </a:r>
            <a:endParaRPr/>
          </a:p>
        </p:txBody>
      </p:sp>
      <p:sp>
        <p:nvSpPr>
          <p:cNvPr id="899" name="Google Shape;899;p39"/>
          <p:cNvSpPr>
            <a:spLocks noGrp="1"/>
          </p:cNvSpPr>
          <p:nvPr>
            <p:ph type="body" idx="4"/>
          </p:nvPr>
        </p:nvSpPr>
        <p:spPr>
          <a:xfrm>
            <a:off x="311609" y="835086"/>
            <a:ext cx="4260391" cy="443903"/>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p>
            <a:pPr marL="0" lvl="0" indent="0" algn="l" rtl="0">
              <a:spcBef>
                <a:spcPts val="0"/>
              </a:spcBef>
              <a:spcAft>
                <a:spcPts val="0"/>
              </a:spcAft>
              <a:buClr>
                <a:schemeClr val="lt1"/>
              </a:buClr>
              <a:buSzPts val="1600"/>
              <a:buNone/>
            </a:pPr>
            <a:r>
              <a:rPr lang="en-GB" b="1"/>
              <a:t>Lean more… </a:t>
            </a:r>
            <a:r>
              <a:rPr lang="en-GB"/>
              <a:t>NHS Birthday Celebrations!</a:t>
            </a:r>
            <a:endParaRPr/>
          </a:p>
        </p:txBody>
      </p:sp>
      <p:sp>
        <p:nvSpPr>
          <p:cNvPr id="900" name="Google Shape;900;p39"/>
          <p:cNvSpPr>
            <a:spLocks noGrp="1"/>
          </p:cNvSpPr>
          <p:nvPr>
            <p:ph type="body" idx="6"/>
          </p:nvPr>
        </p:nvSpPr>
        <p:spPr>
          <a:xfrm>
            <a:off x="311609" y="1406795"/>
            <a:ext cx="4919610" cy="1882506"/>
          </a:xfrm>
          <a:prstGeom prst="roundRect">
            <a:avLst>
              <a:gd name="adj" fmla="val 16667"/>
            </a:avLst>
          </a:prstGeom>
          <a:solidFill>
            <a:schemeClr val="accent1"/>
          </a:solidFill>
          <a:ln w="28575" cap="flat" cmpd="sng">
            <a:solidFill>
              <a:schemeClr val="accent2"/>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1600"/>
              <a:buNone/>
            </a:pPr>
            <a:r>
              <a:rPr lang="en-GB" b="1"/>
              <a:t>Sunday 5</a:t>
            </a:r>
            <a:r>
              <a:rPr lang="en-GB" b="1" baseline="30000"/>
              <a:t>th</a:t>
            </a:r>
            <a:r>
              <a:rPr lang="en-GB" b="1"/>
              <a:t> July marks the 72</a:t>
            </a:r>
            <a:r>
              <a:rPr lang="en-GB" b="1" baseline="30000"/>
              <a:t>nd</a:t>
            </a:r>
            <a:r>
              <a:rPr lang="en-GB" b="1"/>
              <a:t> birthday of the NHS</a:t>
            </a:r>
            <a:r>
              <a:rPr lang="en-GB"/>
              <a:t>, and /Together have a range of ideas of how you can get involved! </a:t>
            </a:r>
            <a:r>
              <a:rPr lang="en-GB" b="1"/>
              <a:t>As well as taking part in the activities you learned about earlier,</a:t>
            </a:r>
            <a:r>
              <a:rPr lang="en-GB"/>
              <a:t> click the image to read up on how they want to make sure that </a:t>
            </a:r>
            <a:r>
              <a:rPr lang="en-GB" b="1"/>
              <a:t>we all continue to be kind to each</a:t>
            </a:r>
            <a:r>
              <a:rPr lang="en-GB"/>
              <a:t> other in the months &amp; years ahead. </a:t>
            </a:r>
            <a:endParaRPr/>
          </a:p>
        </p:txBody>
      </p:sp>
      <p:sp>
        <p:nvSpPr>
          <p:cNvPr id="901" name="Google Shape;901;p39"/>
          <p:cNvSpPr>
            <a:spLocks noGrp="1"/>
          </p:cNvSpPr>
          <p:nvPr>
            <p:ph type="body" idx="1"/>
          </p:nvPr>
        </p:nvSpPr>
        <p:spPr>
          <a:xfrm>
            <a:off x="3689237" y="3730469"/>
            <a:ext cx="5035570" cy="2734029"/>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1600"/>
              <a:buNone/>
            </a:pPr>
            <a:r>
              <a:rPr lang="en-GB" b="1"/>
              <a:t>Career Spotlight:</a:t>
            </a:r>
            <a:endParaRPr/>
          </a:p>
          <a:p>
            <a:pPr marL="0" lvl="0" indent="0" algn="ctr" rtl="0">
              <a:spcBef>
                <a:spcPts val="320"/>
              </a:spcBef>
              <a:spcAft>
                <a:spcPts val="0"/>
              </a:spcAft>
              <a:buClr>
                <a:schemeClr val="lt1"/>
              </a:buClr>
              <a:buSzPts val="1600"/>
              <a:buNone/>
            </a:pPr>
            <a:r>
              <a:rPr lang="en-GB"/>
              <a:t>This is </a:t>
            </a:r>
            <a:r>
              <a:rPr lang="en-GB" b="1"/>
              <a:t>Alice</a:t>
            </a:r>
            <a:r>
              <a:rPr lang="en-GB"/>
              <a:t>. She is the current </a:t>
            </a:r>
            <a:r>
              <a:rPr lang="en-GB" b="1"/>
              <a:t>Director of /Together</a:t>
            </a:r>
            <a:r>
              <a:rPr lang="en-GB"/>
              <a:t>, an organisation striving to create a </a:t>
            </a:r>
            <a:r>
              <a:rPr lang="en-GB" b="1"/>
              <a:t>kinder, closer and more connected society</a:t>
            </a:r>
            <a:r>
              <a:rPr lang="en-GB"/>
              <a:t>. </a:t>
            </a:r>
            <a:endParaRPr/>
          </a:p>
          <a:p>
            <a:pPr marL="0" lvl="0" indent="0" algn="ctr" rtl="0">
              <a:spcBef>
                <a:spcPts val="320"/>
              </a:spcBef>
              <a:spcAft>
                <a:spcPts val="0"/>
              </a:spcAft>
              <a:buClr>
                <a:schemeClr val="lt1"/>
              </a:buClr>
              <a:buSzPts val="1600"/>
              <a:buNone/>
            </a:pPr>
            <a:endParaRPr/>
          </a:p>
          <a:p>
            <a:pPr marL="0" lvl="0" indent="0" algn="ctr" rtl="0">
              <a:spcBef>
                <a:spcPts val="320"/>
              </a:spcBef>
              <a:spcAft>
                <a:spcPts val="0"/>
              </a:spcAft>
              <a:buClr>
                <a:schemeClr val="lt1"/>
              </a:buClr>
              <a:buSzPts val="1600"/>
              <a:buNone/>
            </a:pPr>
            <a:r>
              <a:rPr lang="en-GB" b="1"/>
              <a:t>Click the image to find out more </a:t>
            </a:r>
            <a:r>
              <a:rPr lang="en-GB"/>
              <a:t>about her job and </a:t>
            </a:r>
            <a:r>
              <a:rPr lang="en-GB" b="1"/>
              <a:t>some of the events they have coming up </a:t>
            </a:r>
            <a:r>
              <a:rPr lang="en-GB"/>
              <a:t>(including The Big Thank You!). </a:t>
            </a:r>
            <a:endParaRPr b="1"/>
          </a:p>
        </p:txBody>
      </p:sp>
      <p:pic>
        <p:nvPicPr>
          <p:cNvPr id="902" name="Google Shape;902;p39"/>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l="-1"/>
          <a:stretch/>
        </p:blipFill>
        <p:spPr>
          <a:xfrm flipH="1">
            <a:off x="7769752" y="3321265"/>
            <a:ext cx="1128738" cy="1241522"/>
          </a:xfrm>
          <a:prstGeom prst="rect">
            <a:avLst/>
          </a:prstGeom>
          <a:noFill/>
          <a:ln>
            <a:noFill/>
          </a:ln>
        </p:spPr>
      </p:pic>
      <p:pic>
        <p:nvPicPr>
          <p:cNvPr id="903" name="Google Shape;903;p39"/>
          <p:cNvPicPr preferRelativeResize="0"/>
          <p:nvPr/>
        </p:nvPicPr>
        <p:blipFill rotWithShape="1">
          <a:blip r:embed="rId5" cstate="screen">
            <a:clrChange>
              <a:clrFrom>
                <a:srgbClr val="FFFFFF"/>
              </a:clrFrom>
              <a:clrTo>
                <a:srgbClr val="FFFFFF">
                  <a:alpha val="0"/>
                </a:srgbClr>
              </a:clrTo>
            </a:clrChange>
            <a:alphaModFix/>
            <a:extLst>
              <a:ext uri="{28A0092B-C50C-407E-A947-70E740481C1C}">
                <a14:useLocalDpi xmlns:a14="http://schemas.microsoft.com/office/drawing/2010/main"/>
              </a:ext>
            </a:extLst>
          </a:blip>
          <a:srcRect l="-1"/>
          <a:stretch/>
        </p:blipFill>
        <p:spPr>
          <a:xfrm>
            <a:off x="3431296" y="3417107"/>
            <a:ext cx="1128737" cy="1241522"/>
          </a:xfrm>
          <a:prstGeom prst="rect">
            <a:avLst/>
          </a:prstGeom>
          <a:noFill/>
          <a:ln>
            <a:noFill/>
          </a:ln>
        </p:spPr>
      </p:pic>
      <p:sp>
        <p:nvSpPr>
          <p:cNvPr id="904" name="Google Shape;904;p39"/>
          <p:cNvSpPr/>
          <p:nvPr/>
        </p:nvSpPr>
        <p:spPr>
          <a:xfrm>
            <a:off x="-54590" y="6612573"/>
            <a:ext cx="213520" cy="2154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a:solidFill>
                  <a:schemeClr val="lt1"/>
                </a:solidFill>
                <a:latin typeface="Century Gothic"/>
                <a:ea typeface="Century Gothic"/>
                <a:cs typeface="Century Gothic"/>
                <a:sym typeface="Century Gothic"/>
              </a:rPr>
              <a:t> </a:t>
            </a:r>
            <a:endParaRPr/>
          </a:p>
        </p:txBody>
      </p:sp>
      <p:pic>
        <p:nvPicPr>
          <p:cNvPr id="905" name="Google Shape;905;p39" descr="Image result for cartoon rocket"/>
          <p:cNvPicPr preferRelativeResize="0"/>
          <p:nvPr/>
        </p:nvPicPr>
        <p:blipFill rotWithShape="1">
          <a:blip r:embed="rId6">
            <a:alphaModFix/>
          </a:blip>
          <a:srcRect/>
          <a:stretch/>
        </p:blipFill>
        <p:spPr>
          <a:xfrm rot="-5400000">
            <a:off x="4243212" y="637470"/>
            <a:ext cx="821405" cy="786451"/>
          </a:xfrm>
          <a:prstGeom prst="rect">
            <a:avLst/>
          </a:prstGeom>
          <a:noFill/>
          <a:ln>
            <a:noFill/>
          </a:ln>
        </p:spPr>
      </p:pic>
      <p:sp>
        <p:nvSpPr>
          <p:cNvPr id="906" name="Google Shape;906;p39"/>
          <p:cNvSpPr/>
          <p:nvPr/>
        </p:nvSpPr>
        <p:spPr>
          <a:xfrm>
            <a:off x="262592" y="3673556"/>
            <a:ext cx="693915" cy="646792"/>
          </a:xfrm>
          <a:prstGeom prst="roundRect">
            <a:avLst>
              <a:gd name="adj" fmla="val 16667"/>
            </a:avLst>
          </a:prstGeom>
          <a:solidFill>
            <a:schemeClr val="dk2"/>
          </a:solidFill>
          <a:ln w="28575" cap="flat" cmpd="sng">
            <a:solidFill>
              <a:schemeClr val="lt2"/>
            </a:solidFill>
            <a:prstDash val="solid"/>
            <a:round/>
            <a:headEnd type="none" w="sm" len="sm"/>
            <a:tailEnd type="none" w="sm" len="sm"/>
          </a:ln>
        </p:spPr>
        <p:txBody>
          <a:bodyPr spcFirstLastPara="1" wrap="square" lIns="36000" tIns="45700" rIns="36000" bIns="45700" anchor="ctr" anchorCtr="0">
            <a:noAutofit/>
          </a:bodyPr>
          <a:lstStyle/>
          <a:p>
            <a:pPr marL="0" marR="0" lvl="0" indent="0" algn="ctr" rtl="0">
              <a:spcBef>
                <a:spcPts val="0"/>
              </a:spcBef>
              <a:spcAft>
                <a:spcPts val="0"/>
              </a:spcAft>
              <a:buNone/>
            </a:pPr>
            <a:r>
              <a:rPr lang="en-GB" sz="1600" b="1">
                <a:solidFill>
                  <a:schemeClr val="lt1"/>
                </a:solidFill>
                <a:latin typeface="Century Gothic"/>
                <a:ea typeface="Century Gothic"/>
                <a:cs typeface="Century Gothic"/>
                <a:sym typeface="Century Gothic"/>
              </a:rPr>
              <a:t>0:00-1:44</a:t>
            </a:r>
            <a:endParaRPr/>
          </a:p>
        </p:txBody>
      </p:sp>
      <p:pic>
        <p:nvPicPr>
          <p:cNvPr id="907" name="Google Shape;907;p39">
            <a:hlinkClick r:id="rId7"/>
          </p:cNvPr>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5330754" y="1098170"/>
            <a:ext cx="3451327" cy="2100157"/>
          </a:xfrm>
          <a:prstGeom prst="rect">
            <a:avLst/>
          </a:prstGeom>
          <a:noFill/>
          <a:ln>
            <a:noFill/>
          </a:ln>
        </p:spPr>
      </p:pic>
      <p:sp>
        <p:nvSpPr>
          <p:cNvPr id="908" name="Google Shape;908;p39"/>
          <p:cNvSpPr/>
          <p:nvPr/>
        </p:nvSpPr>
        <p:spPr>
          <a:xfrm>
            <a:off x="61221" y="6629621"/>
            <a:ext cx="2016899" cy="2154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u="sng">
                <a:solidFill>
                  <a:schemeClr val="lt1"/>
                </a:solidFill>
                <a:latin typeface="Century Gothic"/>
                <a:ea typeface="Century Gothic"/>
                <a:cs typeface="Century Gothic"/>
                <a:sym typeface="Century Gothic"/>
                <a:hlinkClick r:id="rId3"/>
              </a:rPr>
              <a:t>https://safeshare.tv/x/sdodO0KJKJw</a:t>
            </a:r>
            <a:r>
              <a:rPr lang="en-GB" sz="800">
                <a:solidFill>
                  <a:schemeClr val="lt1"/>
                </a:solidFill>
                <a:latin typeface="Century Gothic"/>
                <a:ea typeface="Century Gothic"/>
                <a:cs typeface="Century Gothic"/>
                <a:sym typeface="Century Gothic"/>
              </a:rPr>
              <a:t> </a:t>
            </a:r>
            <a:endParaRPr/>
          </a:p>
        </p:txBody>
      </p:sp>
    </p:spTree>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3818</Words>
  <Application>Microsoft Office PowerPoint</Application>
  <PresentationFormat>On-screen Show (4:3)</PresentationFormat>
  <Paragraphs>386</Paragraphs>
  <Slides>39</Slides>
  <Notes>39</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39</vt:i4>
      </vt:variant>
    </vt:vector>
  </HeadingPairs>
  <TitlesOfParts>
    <vt:vector size="46" baseType="lpstr">
      <vt:lpstr>Arial</vt:lpstr>
      <vt:lpstr>Calibri</vt:lpstr>
      <vt:lpstr>Century Gothic</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 causes need celebrities' help to be successful?</vt:lpstr>
      <vt:lpstr>PowerPoint Presentation</vt:lpstr>
      <vt:lpstr>PowerPoint Presentation</vt:lpstr>
      <vt:lpstr>PowerPoint Presentation</vt:lpstr>
      <vt:lpstr>The celebrity impact </vt:lpstr>
      <vt:lpstr>The celebrity impact </vt:lpstr>
      <vt:lpstr>PowerPoint Presentation</vt:lpstr>
      <vt:lpstr>PowerPoint Presentation</vt:lpstr>
      <vt:lpstr>PowerPoint Presentation</vt:lpstr>
      <vt:lpstr>PowerPoint Presentation</vt:lpstr>
      <vt:lpstr>PowerPoint Presentation</vt:lpstr>
      <vt:lpstr>For the right reasons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can vote from home at…</vt:lpstr>
      <vt:lpstr>PowerPoint Presentation</vt:lpstr>
      <vt:lpstr>Ext: Happy Birthday NHS!</vt:lpstr>
      <vt:lpstr>Now…</vt:lpstr>
      <vt:lpstr>Career Launchpad!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Mandy Jarvis</cp:lastModifiedBy>
  <cp:revision>11</cp:revision>
  <dcterms:created xsi:type="dcterms:W3CDTF">2020-02-17T10:16:25Z</dcterms:created>
  <dcterms:modified xsi:type="dcterms:W3CDTF">2020-06-28T17:50:48Z</dcterms:modified>
</cp:coreProperties>
</file>