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3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12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285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11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719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449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67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458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047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950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676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515C9-5581-4BE3-84B6-CF144C3F889C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0E478-B83E-415F-857C-6B0A99897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74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130863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24100" y="167498"/>
            <a:ext cx="5115503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Historian…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167498"/>
            <a:ext cx="1561636" cy="112888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9" y="1458671"/>
          <a:ext cx="11940321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9211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3981450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4259660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20022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464115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recognise that some objects belonged to the past. 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(ASpr2, BAut2)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 I can explain how I have changed since I was born.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some people have helped us to have better lives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(ASum1, BSum1)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ask and answer questions about old and new objects.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spot old and new things in a picture. • I can explain what an object from the past might have been used for.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use words and phrases like: before, after, past, present, then and now. 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recount the life of someone famous from Britain who lived in the past.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(ASum1, BSpr1)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what they did earlier and what they did later.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give examples of things that were different when my grandparents were children.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answer questions using books and the internet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research the life of a famous person from the past using different sources of evidence.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describe events from the past using dates when things happened.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use a timeline within a specific period of history to set out the order that things may have happened.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(ASPr1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use my mathematical knowledge to work out how long ago events happened.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some of the times when Britain has been invaded.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(ASpr1 and Spr2)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use research skills to find answers to specific historical questions.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research in order to find similarities and differences between two or more periods of history.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(ASum1)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 I can plot events on a timeline using centuries.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(BSum1)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the lives of wealthy people were different from the lives of poorer people.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(BAut1)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historic items and artefacts can be used to help build up a picture of life in the past.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(ASum1, BAut2)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an event from the past has shaped our life today.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research two versions of an event and explain how they differ.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(ASpr1 and Spr2)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draw a timeline with different historical periods showing key historical events or lives of significant people.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Parliament affects decision making in England.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(AAut1, Aut2,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explain how our locality has changed over time.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describe how education has changed over a period of time.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(AAut2)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place features of historical events and people from the past societies and periods in a chronological framework.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summarise the main events from a period of history, explaining the order of events and what happened.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summarise how Britain has had a major influence on the world.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 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summarise how Britain may have learnt from other countries and civilizations (historically and more recently).(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ASum1, BAut2, Sum1)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identify and explain differences, similarities and changes between different periods of history.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identify and explain propaganda.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describe a key event from Britain’s past using a range of evidence from different sources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.(AAut1,BAut1)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· I can describe the features of historical events and way of life from periods I have studied.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(General)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447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2021-04-16T08:43:58Z</dcterms:created>
  <dcterms:modified xsi:type="dcterms:W3CDTF">2021-04-16T08:44:19Z</dcterms:modified>
</cp:coreProperties>
</file>