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067A-AFE1-424C-8A89-5A50E9844B5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31BF4-03A8-431F-B4CB-A5919B0E90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54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067A-AFE1-424C-8A89-5A50E9844B5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31BF4-03A8-431F-B4CB-A5919B0E90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041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067A-AFE1-424C-8A89-5A50E9844B5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31BF4-03A8-431F-B4CB-A5919B0E90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090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067A-AFE1-424C-8A89-5A50E9844B5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31BF4-03A8-431F-B4CB-A5919B0E90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157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067A-AFE1-424C-8A89-5A50E9844B5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31BF4-03A8-431F-B4CB-A5919B0E90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819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067A-AFE1-424C-8A89-5A50E9844B5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31BF4-03A8-431F-B4CB-A5919B0E90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61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067A-AFE1-424C-8A89-5A50E9844B5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31BF4-03A8-431F-B4CB-A5919B0E90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811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067A-AFE1-424C-8A89-5A50E9844B5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31BF4-03A8-431F-B4CB-A5919B0E90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961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067A-AFE1-424C-8A89-5A50E9844B5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31BF4-03A8-431F-B4CB-A5919B0E90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391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067A-AFE1-424C-8A89-5A50E9844B5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31BF4-03A8-431F-B4CB-A5919B0E90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442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7067A-AFE1-424C-8A89-5A50E9844B5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31BF4-03A8-431F-B4CB-A5919B0E90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84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7067A-AFE1-424C-8A89-5A50E9844B58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31BF4-03A8-431F-B4CB-A5919B0E90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138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5839" t="18699" r="36738"/>
          <a:stretch/>
        </p:blipFill>
        <p:spPr>
          <a:xfrm>
            <a:off x="418010" y="22256"/>
            <a:ext cx="1456219" cy="11316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07084" y="77400"/>
            <a:ext cx="6590266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I am a Sports Person…</a:t>
            </a:r>
          </a:p>
          <a:p>
            <a:pPr algn="ctr"/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End of Key Stage Expectations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9474" y="24983"/>
            <a:ext cx="1561636" cy="1207740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10789" y="1216173"/>
          <a:ext cx="11940321" cy="55954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80107">
                  <a:extLst>
                    <a:ext uri="{9D8B030D-6E8A-4147-A177-3AD203B41FA5}">
                      <a16:colId xmlns:a16="http://schemas.microsoft.com/office/drawing/2014/main" val="4263100489"/>
                    </a:ext>
                  </a:extLst>
                </a:gridCol>
                <a:gridCol w="3980107">
                  <a:extLst>
                    <a:ext uri="{9D8B030D-6E8A-4147-A177-3AD203B41FA5}">
                      <a16:colId xmlns:a16="http://schemas.microsoft.com/office/drawing/2014/main" val="1827141559"/>
                    </a:ext>
                  </a:extLst>
                </a:gridCol>
                <a:gridCol w="3980107">
                  <a:extLst>
                    <a:ext uri="{9D8B030D-6E8A-4147-A177-3AD203B41FA5}">
                      <a16:colId xmlns:a16="http://schemas.microsoft.com/office/drawing/2014/main" val="4571675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Key Stage</a:t>
                      </a:r>
                      <a:r>
                        <a:rPr lang="en-GB" baseline="0" dirty="0" smtClean="0"/>
                        <a:t> 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Lower Key</a:t>
                      </a:r>
                      <a:r>
                        <a:rPr lang="en-GB" baseline="0" dirty="0" smtClean="0"/>
                        <a:t> Stage 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Upper Key Stage 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0417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69215" indent="0">
                        <a:lnSpc>
                          <a:spcPts val="121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u="sng" dirty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Games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178435" lvl="0" indent="-171450">
                        <a:lnSpc>
                          <a:spcPct val="98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  <a:buSzPts val="1000"/>
                        <a:buFont typeface="Arial" panose="020B0604020202020204" pitchFamily="34" charset="0"/>
                        <a:buChar char="•"/>
                        <a:tabLst>
                          <a:tab pos="355600" algn="l"/>
                          <a:tab pos="3562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21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use</a:t>
                      </a:r>
                      <a:r>
                        <a:rPr lang="en-GB" sz="1200" spc="-23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hitting,</a:t>
                      </a:r>
                      <a:r>
                        <a:rPr lang="en-GB" sz="1200" spc="-24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kicking</a:t>
                      </a:r>
                      <a:r>
                        <a:rPr lang="en-GB" sz="1200" spc="-24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and/or</a:t>
                      </a:r>
                      <a:r>
                        <a:rPr lang="en-GB" sz="1200" spc="-22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rolling</a:t>
                      </a:r>
                      <a:r>
                        <a:rPr lang="en-GB" sz="1200" spc="-24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in</a:t>
                      </a:r>
                      <a:r>
                        <a:rPr lang="en-GB" sz="1200" spc="-23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 game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171450" marR="178435" lvl="0" indent="-171450">
                        <a:lnSpc>
                          <a:spcPct val="98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  <a:buSzPts val="1000"/>
                        <a:buFont typeface="Arial" panose="020B0604020202020204" pitchFamily="34" charset="0"/>
                        <a:buChar char="•"/>
                        <a:tabLst>
                          <a:tab pos="355600" algn="l"/>
                          <a:tab pos="356235" algn="l"/>
                        </a:tabLst>
                      </a:pP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 can  throw and catch with two hands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76835" lvl="0" indent="-171450">
                        <a:lnSpc>
                          <a:spcPct val="98000"/>
                        </a:lnSpc>
                        <a:spcAft>
                          <a:spcPts val="0"/>
                        </a:spcAft>
                        <a:buSzPts val="1000"/>
                        <a:buFont typeface="Arial" panose="020B0604020202020204" pitchFamily="34" charset="0"/>
                        <a:buChar char="•"/>
                        <a:tabLst>
                          <a:tab pos="355600" algn="l"/>
                          <a:tab pos="3562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6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decide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best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space</a:t>
                      </a:r>
                      <a:r>
                        <a:rPr lang="en-GB" sz="1200" spc="-7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to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be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in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during a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game.</a:t>
                      </a:r>
                    </a:p>
                    <a:p>
                      <a:pPr marL="171450" lvl="0" indent="-171450">
                        <a:lnSpc>
                          <a:spcPts val="1190"/>
                        </a:lnSpc>
                        <a:spcAft>
                          <a:spcPts val="0"/>
                        </a:spcAft>
                        <a:buSzPts val="1000"/>
                        <a:buFont typeface="Arial" panose="020B0604020202020204" pitchFamily="34" charset="0"/>
                        <a:buChar char="•"/>
                        <a:tabLst>
                          <a:tab pos="355600" algn="l"/>
                          <a:tab pos="3562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6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use</a:t>
                      </a:r>
                      <a:r>
                        <a:rPr lang="en-GB" sz="1200" spc="-7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tactic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in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6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game.</a:t>
                      </a:r>
                    </a:p>
                    <a:p>
                      <a:pPr marL="171450" lvl="0" indent="-171450">
                        <a:lnSpc>
                          <a:spcPts val="1210"/>
                        </a:lnSpc>
                        <a:spcAft>
                          <a:spcPts val="0"/>
                        </a:spcAft>
                        <a:buSzPts val="1000"/>
                        <a:buFont typeface="Arial" panose="020B0604020202020204" pitchFamily="34" charset="0"/>
                        <a:buChar char="•"/>
                        <a:tabLst>
                          <a:tab pos="355600" algn="l"/>
                          <a:tab pos="3562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 follow</a:t>
                      </a:r>
                      <a:r>
                        <a:rPr lang="en-GB" sz="1200" spc="-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rules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GB" sz="1200" dirty="0" smtClean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u="sng" dirty="0" smtClean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Gymnastics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make my body curled, tense, stretched and relaxed.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roll, curl, travel and balance in different ways.</a:t>
                      </a:r>
                      <a:endParaRPr lang="en-GB" sz="1200" dirty="0" smtClean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lvl="0" indent="-171450">
                        <a:lnSpc>
                          <a:spcPts val="1200"/>
                        </a:lnSpc>
                        <a:spcAft>
                          <a:spcPts val="0"/>
                        </a:spcAft>
                        <a:buSzPts val="10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6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plan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and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perform</a:t>
                      </a:r>
                      <a:r>
                        <a:rPr lang="en-GB" sz="1200" spc="-6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sequence</a:t>
                      </a:r>
                      <a:r>
                        <a:rPr lang="en-GB" sz="1200" spc="-4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en-GB" sz="1200" baseline="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movements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171450" marR="518160" lvl="0" indent="-171450">
                        <a:lnSpc>
                          <a:spcPct val="98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  <a:buSzPts val="10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9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improve</a:t>
                      </a:r>
                      <a:r>
                        <a:rPr lang="en-GB" sz="1200" spc="-11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my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sequence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based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on feedback.</a:t>
                      </a:r>
                    </a:p>
                    <a:p>
                      <a:pPr marL="171450" marR="98425" lvl="0" indent="-171450">
                        <a:lnSpc>
                          <a:spcPct val="98000"/>
                        </a:lnSpc>
                        <a:spcAft>
                          <a:spcPts val="0"/>
                        </a:spcAft>
                        <a:buSzPts val="10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think</a:t>
                      </a:r>
                      <a:r>
                        <a:rPr lang="en-GB" sz="1200" spc="-12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more</a:t>
                      </a:r>
                      <a:r>
                        <a:rPr lang="en-GB" sz="1200" spc="-9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than</a:t>
                      </a:r>
                      <a:r>
                        <a:rPr lang="en-GB" sz="1200" spc="-11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one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way</a:t>
                      </a:r>
                      <a:r>
                        <a:rPr lang="en-GB" sz="1200" spc="-11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to</a:t>
                      </a:r>
                      <a:r>
                        <a:rPr lang="en-GB" sz="1200" spc="-11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create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 sequence</a:t>
                      </a:r>
                      <a:r>
                        <a:rPr lang="en-GB" sz="1200" spc="-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which</a:t>
                      </a:r>
                      <a:r>
                        <a:rPr lang="en-GB" sz="1200" spc="-12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follows</a:t>
                      </a:r>
                      <a:r>
                        <a:rPr lang="en-GB" sz="1200" spc="-14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some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‘rules’.</a:t>
                      </a:r>
                    </a:p>
                    <a:p>
                      <a:pPr marL="171450" lvl="0" indent="-171450">
                        <a:lnSpc>
                          <a:spcPts val="1200"/>
                        </a:lnSpc>
                        <a:spcAft>
                          <a:spcPts val="0"/>
                        </a:spcAft>
                        <a:buSzPts val="10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work</a:t>
                      </a:r>
                      <a:r>
                        <a:rPr lang="en-GB" sz="1200" spc="-13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on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my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own</a:t>
                      </a:r>
                      <a:r>
                        <a:rPr lang="en-GB" sz="1200" spc="-11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and</a:t>
                      </a:r>
                      <a:r>
                        <a:rPr lang="en-GB" sz="1200" spc="-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with</a:t>
                      </a:r>
                      <a:r>
                        <a:rPr lang="en-GB" sz="1200" spc="-14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partner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69215" indent="0">
                        <a:lnSpc>
                          <a:spcPts val="121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u="sng" dirty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Dance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473075" lvl="0" indent="-171450">
                        <a:lnSpc>
                          <a:spcPct val="98000"/>
                        </a:lnSpc>
                        <a:spcAft>
                          <a:spcPts val="0"/>
                        </a:spcAft>
                        <a:buSzPts val="10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12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change</a:t>
                      </a:r>
                      <a:r>
                        <a:rPr lang="en-GB" sz="1200" spc="-13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rhythm,</a:t>
                      </a:r>
                      <a:r>
                        <a:rPr lang="en-GB" sz="1200" spc="-14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speed,</a:t>
                      </a:r>
                      <a:r>
                        <a:rPr lang="en-GB" sz="1200" spc="-12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level</a:t>
                      </a:r>
                      <a:r>
                        <a:rPr lang="en-GB" sz="1200" spc="-14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and direction in my</a:t>
                      </a:r>
                      <a:r>
                        <a:rPr lang="en-GB" sz="1200" spc="-24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dance.</a:t>
                      </a:r>
                    </a:p>
                    <a:p>
                      <a:pPr marL="171450" lvl="0" indent="-171450">
                        <a:lnSpc>
                          <a:spcPts val="1190"/>
                        </a:lnSpc>
                        <a:spcAft>
                          <a:spcPts val="0"/>
                        </a:spcAft>
                        <a:buSzPts val="10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6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dance</a:t>
                      </a:r>
                      <a:r>
                        <a:rPr lang="en-GB" sz="1200" spc="-7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with</a:t>
                      </a:r>
                      <a:r>
                        <a:rPr lang="en-GB" sz="1200" spc="-11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control</a:t>
                      </a:r>
                      <a:r>
                        <a:rPr lang="en-GB" sz="1200" spc="-9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and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coordination.</a:t>
                      </a:r>
                    </a:p>
                    <a:p>
                      <a:pPr marL="171450" marR="260985" lvl="0" indent="-171450">
                        <a:lnSpc>
                          <a:spcPct val="98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  <a:buSzPts val="10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14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make</a:t>
                      </a:r>
                      <a:r>
                        <a:rPr lang="en-GB" sz="1200" spc="-15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15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sequence</a:t>
                      </a:r>
                      <a:r>
                        <a:rPr lang="en-GB" sz="1200" spc="-14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by</a:t>
                      </a:r>
                      <a:r>
                        <a:rPr lang="en-GB" sz="1200" spc="-15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linking</a:t>
                      </a:r>
                      <a:r>
                        <a:rPr lang="en-GB" sz="1200" spc="-16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sections together.</a:t>
                      </a:r>
                    </a:p>
                    <a:p>
                      <a:pPr marL="171450" lvl="0" indent="-171450">
                        <a:lnSpc>
                          <a:spcPts val="1200"/>
                        </a:lnSpc>
                        <a:spcAft>
                          <a:spcPts val="0"/>
                        </a:spcAft>
                        <a:buSzPts val="10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use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dance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to</a:t>
                      </a:r>
                      <a:r>
                        <a:rPr lang="en-GB" sz="1200" spc="-11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show</a:t>
                      </a:r>
                      <a:r>
                        <a:rPr lang="en-GB" sz="1200" spc="-9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mood</a:t>
                      </a:r>
                      <a:r>
                        <a:rPr lang="en-GB" sz="1200" spc="-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or</a:t>
                      </a:r>
                      <a:r>
                        <a:rPr lang="en-GB" sz="1200" spc="-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feeling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dirty="0" smtClean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lnSpc>
                          <a:spcPts val="1200"/>
                        </a:lnSpc>
                        <a:spcAft>
                          <a:spcPts val="0"/>
                        </a:spcAft>
                        <a:buSzPts val="1000"/>
                        <a:buFont typeface="Arial" panose="020B0604020202020204" pitchFamily="34" charset="0"/>
                        <a:buNone/>
                        <a:tabLst>
                          <a:tab pos="241935" algn="l"/>
                        </a:tabLst>
                      </a:pPr>
                      <a:r>
                        <a:rPr lang="en-GB" sz="1200" u="sng" dirty="0" smtClean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General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171450" lvl="0" indent="-171450">
                        <a:lnSpc>
                          <a:spcPts val="1200"/>
                        </a:lnSpc>
                        <a:spcAft>
                          <a:spcPts val="0"/>
                        </a:spcAft>
                        <a:buSzPts val="10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6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copy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and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remember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actions.</a:t>
                      </a:r>
                    </a:p>
                    <a:p>
                      <a:pPr marL="171450" marR="161925" lvl="0" indent="-171450">
                        <a:lnSpc>
                          <a:spcPct val="98000"/>
                        </a:lnSpc>
                        <a:spcAft>
                          <a:spcPts val="0"/>
                        </a:spcAft>
                        <a:buSzPts val="10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1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talk</a:t>
                      </a:r>
                      <a:r>
                        <a:rPr lang="en-GB" sz="1200" spc="-2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about</a:t>
                      </a:r>
                      <a:r>
                        <a:rPr lang="en-GB" sz="1200" spc="-1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what</a:t>
                      </a:r>
                      <a:r>
                        <a:rPr lang="en-GB" sz="1200" spc="-2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is</a:t>
                      </a:r>
                      <a:r>
                        <a:rPr lang="en-GB" sz="1200" spc="-19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different</a:t>
                      </a:r>
                      <a:r>
                        <a:rPr lang="en-GB" sz="1200" spc="-19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from</a:t>
                      </a:r>
                      <a:r>
                        <a:rPr lang="en-GB" sz="1200" spc="-1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what</a:t>
                      </a:r>
                      <a:r>
                        <a:rPr lang="en-GB" sz="1200" spc="-2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 did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and</a:t>
                      </a:r>
                      <a:r>
                        <a:rPr lang="en-GB" sz="1200" spc="-6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what</a:t>
                      </a:r>
                      <a:r>
                        <a:rPr lang="en-GB" sz="1200" spc="-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someone</a:t>
                      </a:r>
                      <a:r>
                        <a:rPr lang="en-GB" sz="1200" spc="-6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else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did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171450" marR="161925" lvl="0" indent="-171450">
                        <a:lnSpc>
                          <a:spcPct val="98000"/>
                        </a:lnSpc>
                        <a:spcAft>
                          <a:spcPts val="0"/>
                        </a:spcAft>
                        <a:buSzPts val="10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 use equipment</a:t>
                      </a:r>
                      <a:r>
                        <a:rPr lang="en-GB" sz="1200" baseline="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safely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085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en-GB" sz="1200" u="sng" dirty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Games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6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catch</a:t>
                      </a:r>
                      <a:r>
                        <a:rPr lang="en-GB" sz="1200" spc="-6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with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one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hand.</a:t>
                      </a: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6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throw</a:t>
                      </a:r>
                      <a:r>
                        <a:rPr lang="en-GB" sz="1200" spc="-6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and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catch</a:t>
                      </a:r>
                      <a:r>
                        <a:rPr lang="en-GB" sz="1200" spc="-7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accurately.</a:t>
                      </a: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hit</a:t>
                      </a:r>
                      <a:r>
                        <a:rPr lang="en-GB" sz="1200" spc="-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ball</a:t>
                      </a:r>
                      <a:r>
                        <a:rPr lang="en-GB" sz="1200" spc="-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accurately</a:t>
                      </a:r>
                      <a:r>
                        <a:rPr lang="en-GB" sz="1200" spc="-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with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control.</a:t>
                      </a: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keep</a:t>
                      </a:r>
                      <a:r>
                        <a:rPr lang="en-GB" sz="1200" spc="-9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possession</a:t>
                      </a:r>
                      <a:r>
                        <a:rPr lang="en-GB" sz="1200" spc="-9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en-GB" sz="1200" spc="-9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ball.</a:t>
                      </a:r>
                    </a:p>
                    <a:p>
                      <a:pPr marL="171450" marR="182880" lvl="0" indent="-171450">
                        <a:lnSpc>
                          <a:spcPct val="9800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11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vary</a:t>
                      </a:r>
                      <a:r>
                        <a:rPr lang="en-GB" sz="1200" spc="-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tactics</a:t>
                      </a:r>
                      <a:r>
                        <a:rPr lang="en-GB" sz="1200" spc="-13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and</a:t>
                      </a:r>
                      <a:r>
                        <a:rPr lang="en-GB" sz="1200" spc="-11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adapt</a:t>
                      </a:r>
                      <a:r>
                        <a:rPr lang="en-GB" sz="1200" spc="-12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skills</a:t>
                      </a:r>
                      <a:r>
                        <a:rPr lang="en-GB" sz="1200" spc="-14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depending</a:t>
                      </a:r>
                      <a:r>
                        <a:rPr lang="en-GB" sz="1200" spc="-13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on what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is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happening</a:t>
                      </a:r>
                      <a:r>
                        <a:rPr lang="en-GB" sz="1200" spc="-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in</a:t>
                      </a:r>
                      <a:r>
                        <a:rPr lang="en-GB" sz="1200" spc="-9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7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game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171450" marR="182880" lvl="0" indent="-171450">
                        <a:lnSpc>
                          <a:spcPct val="9800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 can follow game rules</a:t>
                      </a:r>
                      <a:endParaRPr lang="en-GB" sz="1200" dirty="0" smtClean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182880" lvl="0" indent="0">
                        <a:lnSpc>
                          <a:spcPct val="9800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None/>
                        <a:tabLst>
                          <a:tab pos="241300" algn="l"/>
                        </a:tabLst>
                      </a:pPr>
                      <a:r>
                        <a:rPr lang="en-GB" sz="1200" u="sng" dirty="0" smtClean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Gymnastics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work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in</a:t>
                      </a:r>
                      <a:r>
                        <a:rPr lang="en-GB" sz="1200" spc="-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controlled</a:t>
                      </a:r>
                      <a:r>
                        <a:rPr lang="en-GB" sz="1200" spc="-9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way.</a:t>
                      </a: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5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include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change</a:t>
                      </a:r>
                      <a:r>
                        <a:rPr lang="en-GB" sz="1200" spc="-6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en-GB" sz="1200" spc="-6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speed</a:t>
                      </a:r>
                      <a:r>
                        <a:rPr lang="en-GB" sz="1200" spc="-6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and</a:t>
                      </a:r>
                      <a:r>
                        <a:rPr lang="en-GB" sz="1200" spc="-6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direction.</a:t>
                      </a: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7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include</a:t>
                      </a:r>
                      <a:r>
                        <a:rPr lang="en-GB" sz="1200" spc="-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range</a:t>
                      </a:r>
                      <a:r>
                        <a:rPr lang="en-GB" sz="1200" spc="-7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shapes.</a:t>
                      </a:r>
                    </a:p>
                    <a:p>
                      <a:pPr marL="171450" marR="215265" lvl="0" indent="-171450">
                        <a:lnSpc>
                          <a:spcPct val="98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work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with</a:t>
                      </a:r>
                      <a:r>
                        <a:rPr lang="en-GB" sz="1200" spc="-11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11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partner</a:t>
                      </a:r>
                      <a:r>
                        <a:rPr lang="en-GB" sz="1200" spc="-11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to</a:t>
                      </a:r>
                      <a:r>
                        <a:rPr lang="en-GB" sz="1200" spc="-11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create,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repeat</a:t>
                      </a:r>
                      <a:r>
                        <a:rPr lang="en-GB" sz="1200" spc="-12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and improve a sequence with at least three phases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GB" sz="1200" u="none" dirty="0" smtClean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spcBef>
                          <a:spcPts val="25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u="sng" dirty="0" smtClean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Dance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177165" lvl="0" indent="-171450">
                        <a:lnSpc>
                          <a:spcPct val="98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12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take</a:t>
                      </a:r>
                      <a:r>
                        <a:rPr lang="en-GB" sz="1200" spc="-12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GB" sz="1200" spc="-13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lead</a:t>
                      </a:r>
                      <a:r>
                        <a:rPr lang="en-GB" sz="1200" spc="-13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when</a:t>
                      </a:r>
                      <a:r>
                        <a:rPr lang="en-GB" sz="1200" spc="-12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working</a:t>
                      </a:r>
                      <a:r>
                        <a:rPr lang="en-GB" sz="1200" spc="-14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with</a:t>
                      </a:r>
                      <a:r>
                        <a:rPr lang="en-GB" sz="1200" spc="-13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12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partner or</a:t>
                      </a:r>
                      <a:r>
                        <a:rPr lang="en-GB" sz="1200" spc="-7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group.</a:t>
                      </a: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5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use</a:t>
                      </a:r>
                      <a:r>
                        <a:rPr lang="en-GB" sz="1200" spc="-5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dance</a:t>
                      </a:r>
                      <a:r>
                        <a:rPr lang="en-GB" sz="1200" spc="-6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to</a:t>
                      </a:r>
                      <a:r>
                        <a:rPr lang="en-GB" sz="1200" spc="-6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communicate</a:t>
                      </a:r>
                      <a:r>
                        <a:rPr lang="en-GB" sz="1200" spc="-4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n-GB" sz="1200" spc="-6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idea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improvise freely and translate ideas from a stimulus into movement.</a:t>
                      </a:r>
                    </a:p>
                    <a:p>
                      <a:pPr marL="0" indent="0">
                        <a:spcBef>
                          <a:spcPts val="3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u="sng" dirty="0" smtClean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Athletics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run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over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long</a:t>
                      </a:r>
                      <a:r>
                        <a:rPr lang="en-GB" sz="1200" spc="-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distance.</a:t>
                      </a: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sprint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over</a:t>
                      </a:r>
                      <a:r>
                        <a:rPr lang="en-GB" sz="1200" spc="-9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9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short</a:t>
                      </a:r>
                      <a:r>
                        <a:rPr lang="en-GB" sz="1200" spc="-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distance.</a:t>
                      </a: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7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throw</a:t>
                      </a:r>
                      <a:r>
                        <a:rPr lang="en-GB" sz="1200" spc="-5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in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different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ways.</a:t>
                      </a: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 hit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 </a:t>
                      </a:r>
                      <a:r>
                        <a:rPr lang="en-GB" sz="1200" spc="-24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target.</a:t>
                      </a:r>
                    </a:p>
                    <a:p>
                      <a:pPr marL="171450" lvl="0" indent="-171450">
                        <a:lnSpc>
                          <a:spcPts val="109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7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jump</a:t>
                      </a:r>
                      <a:r>
                        <a:rPr lang="en-GB" sz="1200" spc="-3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in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different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ways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200" dirty="0" smtClean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lnSpc>
                          <a:spcPts val="109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None/>
                        <a:tabLst>
                          <a:tab pos="241300" algn="l"/>
                        </a:tabLst>
                      </a:pPr>
                      <a:r>
                        <a:rPr lang="en-GB" sz="1200" u="sng" dirty="0" smtClean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Outdoor </a:t>
                      </a:r>
                      <a:r>
                        <a:rPr lang="en-GB" sz="1200" u="sng" dirty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and adventurous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474980" lvl="0" indent="-171450">
                        <a:lnSpc>
                          <a:spcPct val="98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follow</a:t>
                      </a:r>
                      <a:r>
                        <a:rPr lang="en-GB" sz="1200" spc="-11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map</a:t>
                      </a:r>
                      <a:r>
                        <a:rPr lang="en-GB" sz="1200" spc="-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in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familiar</a:t>
                      </a:r>
                      <a:r>
                        <a:rPr lang="en-GB" sz="1200" spc="-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context safely.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300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follow</a:t>
                      </a:r>
                      <a:r>
                        <a:rPr lang="en-GB" sz="1200" spc="-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route</a:t>
                      </a:r>
                      <a:r>
                        <a:rPr lang="en-GB" sz="1200" spc="-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within</a:t>
                      </a:r>
                      <a:r>
                        <a:rPr lang="en-GB" sz="1200" spc="-12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time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limit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use clues to follow a route.</a:t>
                      </a:r>
                    </a:p>
                  </a:txBody>
                  <a:tcPr marL="0" marR="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085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en-GB" sz="1200" u="sng" dirty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Games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355600" algn="l"/>
                          <a:tab pos="3562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gain</a:t>
                      </a:r>
                      <a:r>
                        <a:rPr lang="en-GB" sz="1200" spc="-11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possession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by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working</a:t>
                      </a:r>
                      <a:r>
                        <a:rPr lang="en-GB" sz="1200" spc="-12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team.</a:t>
                      </a: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355600" algn="l"/>
                          <a:tab pos="3562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7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pass</a:t>
                      </a:r>
                      <a:r>
                        <a:rPr lang="en-GB" sz="1200" spc="-5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in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different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ways.</a:t>
                      </a:r>
                    </a:p>
                    <a:p>
                      <a:pPr marL="171450" marR="443230" lvl="0" indent="-171450">
                        <a:lnSpc>
                          <a:spcPct val="9800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355600" algn="l"/>
                          <a:tab pos="3562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6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use</a:t>
                      </a:r>
                      <a:r>
                        <a:rPr lang="en-GB" sz="1200" spc="-5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forehand</a:t>
                      </a:r>
                      <a:r>
                        <a:rPr lang="en-GB" sz="1200" spc="-6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and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backhand</a:t>
                      </a:r>
                      <a:r>
                        <a:rPr lang="en-GB" sz="1200" spc="-7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with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 racket.</a:t>
                      </a:r>
                    </a:p>
                    <a:p>
                      <a:pPr marL="171450" lvl="0" indent="-171450">
                        <a:lnSpc>
                          <a:spcPts val="107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355600" algn="l"/>
                          <a:tab pos="3562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 can</a:t>
                      </a:r>
                      <a:r>
                        <a:rPr lang="en-GB" sz="1200" spc="-14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field.</a:t>
                      </a:r>
                    </a:p>
                    <a:p>
                      <a:pPr marL="171450" marR="492125" lvl="0" indent="-171450">
                        <a:lnSpc>
                          <a:spcPct val="9800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355600" algn="l"/>
                          <a:tab pos="3562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 choose a tactic for defending</a:t>
                      </a:r>
                      <a:r>
                        <a:rPr lang="en-GB" sz="1200" spc="-2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and attacking.</a:t>
                      </a:r>
                    </a:p>
                    <a:p>
                      <a:pPr marL="171450" marR="410210" lvl="0" indent="-171450">
                        <a:lnSpc>
                          <a:spcPct val="9800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355600" algn="l"/>
                          <a:tab pos="3562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13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use</a:t>
                      </a:r>
                      <a:r>
                        <a:rPr lang="en-GB" sz="1200" spc="-14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14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number</a:t>
                      </a:r>
                      <a:r>
                        <a:rPr lang="en-GB" sz="1200" spc="-13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en-GB" sz="1200" spc="-14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techniques</a:t>
                      </a:r>
                      <a:r>
                        <a:rPr lang="en-GB" sz="1200" spc="-16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to</a:t>
                      </a:r>
                      <a:r>
                        <a:rPr lang="en-GB" sz="1200" spc="-14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pass, dribble and</a:t>
                      </a:r>
                      <a:r>
                        <a:rPr lang="en-GB" sz="1200" spc="-1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shoot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171450" marR="410210" lvl="0" indent="-171450">
                        <a:lnSpc>
                          <a:spcPct val="9800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355600" algn="l"/>
                          <a:tab pos="356235" algn="l"/>
                        </a:tabLst>
                      </a:pP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 can lead and umpire games</a:t>
                      </a:r>
                    </a:p>
                    <a:p>
                      <a:pPr marL="171450" marR="410210" lvl="0" indent="-171450">
                        <a:lnSpc>
                          <a:spcPct val="9800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355600" algn="l"/>
                          <a:tab pos="356235" algn="l"/>
                        </a:tabLst>
                      </a:pP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 can</a:t>
                      </a:r>
                      <a:r>
                        <a:rPr lang="en-GB" sz="1200" baseline="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explain game rules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spcBef>
                          <a:spcPts val="25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u="sng" dirty="0" smtClean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Gymnastics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make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complex</a:t>
                      </a:r>
                      <a:r>
                        <a:rPr lang="en-GB" sz="1200" spc="-9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extended</a:t>
                      </a:r>
                      <a:r>
                        <a:rPr lang="en-GB" sz="1200" spc="-11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sequences.</a:t>
                      </a: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 combine action, balance and</a:t>
                      </a:r>
                      <a:r>
                        <a:rPr lang="en-GB" sz="1200" spc="-9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shape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. (with other)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lvl="0" indent="-171450">
                        <a:lnSpc>
                          <a:spcPts val="109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6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perform</a:t>
                      </a:r>
                      <a:r>
                        <a:rPr lang="en-GB" sz="1200" spc="-3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consistently</a:t>
                      </a:r>
                      <a:r>
                        <a:rPr lang="en-GB" sz="1200" spc="-7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to</a:t>
                      </a:r>
                      <a:r>
                        <a:rPr lang="en-GB" sz="1200" spc="-4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different</a:t>
                      </a:r>
                      <a:r>
                        <a:rPr lang="en-GB" sz="1200" spc="-7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audiences.</a:t>
                      </a:r>
                    </a:p>
                    <a:p>
                      <a:pPr marL="0" indent="0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u="sng" dirty="0" smtClean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Dance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7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compose</a:t>
                      </a:r>
                      <a:r>
                        <a:rPr lang="en-GB" sz="1200" spc="-4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my</a:t>
                      </a:r>
                      <a:r>
                        <a:rPr lang="en-GB" sz="1200" spc="-4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own</a:t>
                      </a:r>
                      <a:r>
                        <a:rPr lang="en-GB" sz="1200" spc="-6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dances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in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creative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way.</a:t>
                      </a: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7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perform</a:t>
                      </a:r>
                      <a:r>
                        <a:rPr lang="en-GB" sz="1200" spc="-6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to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accompaniment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 can choose my own music</a:t>
                      </a:r>
                      <a:r>
                        <a:rPr lang="en-GB" sz="1200" baseline="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and style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marR="210820" lvl="0" indent="-171450">
                        <a:lnSpc>
                          <a:spcPct val="9800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My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dance</a:t>
                      </a:r>
                      <a:r>
                        <a:rPr lang="en-GB" sz="1200" spc="-7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shows</a:t>
                      </a:r>
                      <a:r>
                        <a:rPr lang="en-GB" sz="1200" spc="-7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clarity,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fluency,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accuracy and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consistency.</a:t>
                      </a:r>
                    </a:p>
                    <a:p>
                      <a:pPr marL="0" indent="0">
                        <a:spcBef>
                          <a:spcPts val="3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1200" u="sng" dirty="0" smtClean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Athletics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controlled</a:t>
                      </a:r>
                      <a:r>
                        <a:rPr lang="en-GB" sz="1200" spc="-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when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taking</a:t>
                      </a:r>
                      <a:r>
                        <a:rPr lang="en-GB" sz="1200" spc="-11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off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and</a:t>
                      </a:r>
                      <a:r>
                        <a:rPr lang="en-GB" sz="1200" spc="-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landing.</a:t>
                      </a: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 throw with</a:t>
                      </a:r>
                      <a:r>
                        <a:rPr lang="en-GB" sz="1200" spc="-23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accuracy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 demonstrate</a:t>
                      </a:r>
                      <a:r>
                        <a:rPr lang="en-GB" sz="1200" baseline="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stamina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lvl="0" indent="-171450">
                        <a:lnSpc>
                          <a:spcPts val="109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8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combine</a:t>
                      </a:r>
                      <a:r>
                        <a:rPr lang="en-GB" sz="1200" spc="-8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running</a:t>
                      </a:r>
                      <a:r>
                        <a:rPr lang="en-GB" sz="1200" spc="-105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and</a:t>
                      </a:r>
                      <a:r>
                        <a:rPr lang="en-GB" sz="1200" spc="-9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jumping.</a:t>
                      </a:r>
                    </a:p>
                    <a:p>
                      <a:pPr marL="171450" indent="-171450">
                        <a:spcBef>
                          <a:spcPts val="3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240665" indent="-171450">
                        <a:lnSpc>
                          <a:spcPts val="1085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sng" dirty="0"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Outdoor and adventurous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I plan with others, taking account of safety and danger.</a:t>
                      </a:r>
                    </a:p>
                    <a:p>
                      <a:pPr marL="171450" lvl="0" indent="-171450">
                        <a:lnSpc>
                          <a:spcPts val="108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8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follow</a:t>
                      </a:r>
                      <a:r>
                        <a:rPr lang="en-GB" sz="1200" spc="-9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85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map</a:t>
                      </a:r>
                      <a:r>
                        <a:rPr lang="en-GB" sz="1200" spc="-75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into</a:t>
                      </a:r>
                      <a:r>
                        <a:rPr lang="en-GB" sz="1200" spc="-95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n-GB" sz="1200" spc="-9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unknown</a:t>
                      </a:r>
                      <a:r>
                        <a:rPr lang="en-GB" sz="1200" spc="-85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location.</a:t>
                      </a:r>
                    </a:p>
                    <a:p>
                      <a:pPr marL="171450" marR="339090" lvl="0" indent="-171450">
                        <a:lnSpc>
                          <a:spcPct val="9800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7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use</a:t>
                      </a:r>
                      <a:r>
                        <a:rPr lang="en-GB" sz="1200" spc="-75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clues</a:t>
                      </a:r>
                      <a:r>
                        <a:rPr lang="en-GB" sz="1200" spc="-75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and</a:t>
                      </a:r>
                      <a:r>
                        <a:rPr lang="en-GB" sz="1200" spc="-85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75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compass</a:t>
                      </a:r>
                      <a:r>
                        <a:rPr lang="en-GB" sz="1200" spc="-5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to</a:t>
                      </a:r>
                      <a:r>
                        <a:rPr lang="en-GB" sz="1200" spc="-8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navigate</a:t>
                      </a:r>
                      <a:r>
                        <a:rPr lang="en-GB" sz="1200" spc="-8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 route.</a:t>
                      </a:r>
                    </a:p>
                    <a:p>
                      <a:pPr marL="171450" lvl="0" indent="-171450">
                        <a:lnSpc>
                          <a:spcPts val="1075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75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change</a:t>
                      </a:r>
                      <a:r>
                        <a:rPr lang="en-GB" sz="1200" spc="-7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my</a:t>
                      </a:r>
                      <a:r>
                        <a:rPr lang="en-GB" sz="1200" spc="-55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route</a:t>
                      </a:r>
                      <a:r>
                        <a:rPr lang="en-GB" sz="1200" spc="-7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to</a:t>
                      </a:r>
                      <a:r>
                        <a:rPr lang="en-GB" sz="1200" spc="-75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overcome</a:t>
                      </a:r>
                      <a:r>
                        <a:rPr lang="en-GB" sz="1200" spc="-55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GB" sz="1200" spc="-9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problem.</a:t>
                      </a:r>
                    </a:p>
                    <a:p>
                      <a:pPr marL="171450" lvl="0" indent="-171450">
                        <a:lnSpc>
                          <a:spcPts val="1090"/>
                        </a:lnSpc>
                        <a:spcAft>
                          <a:spcPts val="0"/>
                        </a:spcAft>
                        <a:buSzPts val="900"/>
                        <a:buFont typeface="Arial" panose="020B0604020202020204" pitchFamily="34" charset="0"/>
                        <a:buChar char="•"/>
                        <a:tabLst>
                          <a:tab pos="241935" algn="l"/>
                        </a:tabLst>
                      </a:pP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200" spc="-1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use</a:t>
                      </a:r>
                      <a:r>
                        <a:rPr lang="en-GB" sz="1200" spc="-105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new</a:t>
                      </a:r>
                      <a:r>
                        <a:rPr lang="en-GB" sz="1200" spc="-11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information</a:t>
                      </a:r>
                      <a:r>
                        <a:rPr lang="en-GB" sz="1200" spc="-11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to</a:t>
                      </a:r>
                      <a:r>
                        <a:rPr lang="en-GB" sz="1200" spc="-105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change</a:t>
                      </a:r>
                      <a:r>
                        <a:rPr lang="en-GB" sz="1200" spc="-11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my</a:t>
                      </a:r>
                      <a:r>
                        <a:rPr lang="en-GB" sz="1200" spc="-85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route.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1496500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917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413</Words>
  <Application>Microsoft Office PowerPoint</Application>
  <PresentationFormat>Widescreen</PresentationFormat>
  <Paragraphs>83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Verdana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Katy Williams</dc:creator>
  <cp:lastModifiedBy>Katy Williams</cp:lastModifiedBy>
  <cp:revision>1</cp:revision>
  <dcterms:created xsi:type="dcterms:W3CDTF">2021-04-16T08:47:29Z</dcterms:created>
  <dcterms:modified xsi:type="dcterms:W3CDTF">2021-04-16T08:47:46Z</dcterms:modified>
</cp:coreProperties>
</file>