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43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4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338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400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79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31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63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578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051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93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DBC79-30DA-4229-B5B3-2D567CFB9086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CEDA9-5B6F-4CF8-827A-9F4FBC31C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659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5115503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Musician…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6" y="1216173"/>
          <a:ext cx="11940323" cy="5495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9761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7270562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5972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5129707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Performing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 use my voice to speak, sing and chant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 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B-A1, A2, Sp1, S1)   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 perform different sounds with my voice and with instruments  (A-A1, A2, Sp1)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A2, Sp1)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 can perform a sequence of sound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 Sp1) (B-A1, Sp1)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  can follow instructions about when to play and sing.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A2, Sp1)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A2, Sp1)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follow a melody when I sing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A2, Sp1, S1)   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 can play simple rhythmic patterns on an instrument.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(ASp1,Sp2) (B-A1, A2, Sp1) </a:t>
                      </a:r>
                    </a:p>
                    <a:p>
                      <a:pPr rtl="0" fontAlgn="base"/>
                      <a:r>
                        <a:rPr lang="en-GB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Composing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order sounds to create a beginning, middle and an end.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(A-A1,Sp1)  (B-A1, Sp1)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create a sequence of sound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Sp1) (B-A1, Sp1)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use my voice to experiment with sounds 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 A2, Sp1)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A2, Sp1, S1)   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choose sounds to represent different things 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(A-A1, Sp1)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know how to choose sounds which create an effect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Sp1)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(B-A1) </a:t>
                      </a:r>
                    </a:p>
                    <a:p>
                      <a:pPr rtl="0" fontAlgn="base"/>
                      <a:r>
                        <a:rPr lang="en-GB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Appraising</a:t>
                      </a:r>
                      <a:endParaRPr lang="en-GB" sz="1100" b="0" i="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a piece of music makes me feel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(A-S1)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S1)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improve my own work  (A-A1)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identify different instruments in a piece of music.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(A-S1) (B-A1, S1)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recognise repeated patterns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S1)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Identify fast and slow tempos  (A-S1)  (B-A1, S1)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tell the difference between loud and quiet sounds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(A-S1) (B-A1, S1) 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Performing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sing a tune with expression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(B-S2)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play clear notes on instruments 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A-A2,A-Sp1, A-Sp2, A-S1, A-S2)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 B-A2,B-Sp1, B-Sp2, B-S1, B-S2)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perform a simple part rhythmically 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B-A2,B-Sp1, B-Sp2, B-S1, B-S2)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perform in a small group or take on a solo part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A-A2,A-Sp1, A-Sp2, A-S1, A-S2)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(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B-A1, B-A2,B-Sp1, B-Sp2, B-S1, B-S2)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maintain my part whilst others are performing their part 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 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 B-Sp1, B-Sp2, B-S1, B-S2)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 perform parts from memory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B-A2,B-Sp1, B-Sp2, B-S1)</a:t>
                      </a:r>
                    </a:p>
                    <a:p>
                      <a:pPr marL="0" marR="114300" lvl="0" indent="0" algn="l" defTabSz="914400" rtl="0" eaLnBrk="1" fontAlgn="auto" latinLnBrk="0" hangingPunct="1">
                        <a:lnSpc>
                          <a:spcPct val="9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28600" algn="l"/>
                          <a:tab pos="281940" algn="l"/>
                        </a:tabLst>
                        <a:defRPr/>
                      </a:pPr>
                      <a:r>
                        <a:rPr lang="en-GB" sz="1100" b="0" u="sng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Composing</a:t>
                      </a:r>
                      <a:endParaRPr lang="en-GB" sz="1100" b="0" i="0" u="non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114300" lvl="0" indent="0" algn="l" defTabSz="914400" rtl="0" eaLnBrk="1" fontAlgn="auto" latinLnBrk="0" hangingPunct="1">
                        <a:lnSpc>
                          <a:spcPct val="9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28600" algn="l"/>
                          <a:tab pos="281940" algn="l"/>
                        </a:tabLst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compose melodies and songs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 A-Sp1, A-Sp2)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 B-Sp1, B-Sp2)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an instrument to experiment with sound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 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 B-Sp1, B-Sp2, B-S1, B-S2)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 can combine different sounds to create a specific mood or feeling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 B-S1)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  compose music which meets specific criteria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B-Sp1)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a variety of different musical devices in my composition (including melody and rhythm)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 A-Sp1, A-Sp2)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B-Sp1, B-Sp2)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 different forms of notation  (A-A1, A-A2,A-Sp1,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B-A2,B-Sp1, B-Sp2, B-S1, B-S2) </a:t>
                      </a:r>
                    </a:p>
                    <a:p>
                      <a:pPr rtl="0" fontAlgn="base"/>
                      <a:r>
                        <a:rPr lang="en-GB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Appraising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I can improve my work; explaining how it has been improved.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(B-A1)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choose the most appropriate tempo for a piece of music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A-A2, A-Sp1, A-Sp2)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B-Sp1, B-Sp2)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 contrast the work of a famous composer with another, and explain my preferences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 can compare and contrast the impact that different composers from different times have had on people of that time.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 identify and describe the different purposes of music (A-A1, A-A2)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(B-A2) </a:t>
                      </a:r>
                    </a:p>
                    <a:p>
                      <a:pPr rtl="0" fontAlgn="base"/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identify that different forms of notation serve different purposes (A-A1, A-A2,A-Sp1, A-Sp2, A-S1, A-S2) </a:t>
                      </a:r>
                      <a:r>
                        <a:rPr lang="en-GB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(B-A1, B-A2,B-Sp1, B-Sp2, B-S1, B-S2)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38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2021-04-16T08:48:00Z</dcterms:created>
  <dcterms:modified xsi:type="dcterms:W3CDTF">2021-04-16T08:48:17Z</dcterms:modified>
</cp:coreProperties>
</file>