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96" r:id="rId5"/>
  </p:sldMasterIdLst>
  <p:notesMasterIdLst>
    <p:notesMasterId r:id="rId17"/>
  </p:notesMasterIdLst>
  <p:sldIdLst>
    <p:sldId id="297" r:id="rId6"/>
    <p:sldId id="260" r:id="rId7"/>
    <p:sldId id="261" r:id="rId8"/>
    <p:sldId id="317" r:id="rId9"/>
    <p:sldId id="318" r:id="rId10"/>
    <p:sldId id="319" r:id="rId11"/>
    <p:sldId id="307" r:id="rId12"/>
    <p:sldId id="316" r:id="rId13"/>
    <p:sldId id="309" r:id="rId14"/>
    <p:sldId id="282" r:id="rId15"/>
    <p:sldId id="302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y Morgan" initials="KM" lastIdx="32" clrIdx="0">
    <p:extLst>
      <p:ext uri="{19B8F6BF-5375-455C-9EA6-DF929625EA0E}">
        <p15:presenceInfo xmlns:p15="http://schemas.microsoft.com/office/powerpoint/2012/main" userId="S::kmorgan@firstinspires.org::19752d8f-270a-426b-91ad-1bf5c79275bc" providerId="AD"/>
      </p:ext>
    </p:extLst>
  </p:cmAuthor>
  <p:cmAuthor id="2" name="Tammy Pankey" initials="TP" lastIdx="40" clrIdx="1">
    <p:extLst>
      <p:ext uri="{19B8F6BF-5375-455C-9EA6-DF929625EA0E}">
        <p15:presenceInfo xmlns:p15="http://schemas.microsoft.com/office/powerpoint/2012/main" userId="S::tpankey@firstinspires.org::89b84b47-0384-4d66-b56e-dc00ebdb68c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C24"/>
    <a:srgbClr val="ABE6FB"/>
    <a:srgbClr val="CCFFFF"/>
    <a:srgbClr val="4472C4"/>
    <a:srgbClr val="00A551"/>
    <a:srgbClr val="00A651"/>
    <a:srgbClr val="FF781D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54DF44-8A67-4DF3-BC49-712238A5E761}" v="4" dt="2021-08-06T21:11:33.143"/>
    <p1510:client id="{C3E85CBF-56E5-48F8-BF20-1173B1483767}" v="1" dt="2021-08-10T17:57:45.7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373" autoAdjust="0"/>
  </p:normalViewPr>
  <p:slideViewPr>
    <p:cSldViewPr snapToGrid="0">
      <p:cViewPr varScale="1">
        <p:scale>
          <a:sx n="71" d="100"/>
          <a:sy n="71" d="100"/>
        </p:scale>
        <p:origin x="1786" y="5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y Morgan" userId="19752d8f-270a-426b-91ad-1bf5c79275bc" providerId="ADAL" clId="{9154DF44-8A67-4DF3-BC49-712238A5E761}"/>
    <pc:docChg chg="undo custSel modSld sldOrd">
      <pc:chgData name="Kathy Morgan" userId="19752d8f-270a-426b-91ad-1bf5c79275bc" providerId="ADAL" clId="{9154DF44-8A67-4DF3-BC49-712238A5E761}" dt="2021-08-06T21:14:02.560" v="218" actId="1592"/>
      <pc:docMkLst>
        <pc:docMk/>
      </pc:docMkLst>
      <pc:sldChg chg="addSp modSp mod delCm">
        <pc:chgData name="Kathy Morgan" userId="19752d8f-270a-426b-91ad-1bf5c79275bc" providerId="ADAL" clId="{9154DF44-8A67-4DF3-BC49-712238A5E761}" dt="2021-08-06T21:14:02.560" v="218" actId="1592"/>
        <pc:sldMkLst>
          <pc:docMk/>
          <pc:sldMk cId="1717468709" sldId="260"/>
        </pc:sldMkLst>
        <pc:picChg chg="add mod">
          <ac:chgData name="Kathy Morgan" userId="19752d8f-270a-426b-91ad-1bf5c79275bc" providerId="ADAL" clId="{9154DF44-8A67-4DF3-BC49-712238A5E761}" dt="2021-08-06T21:05:43.960" v="2" actId="1076"/>
          <ac:picMkLst>
            <pc:docMk/>
            <pc:sldMk cId="1717468709" sldId="260"/>
            <ac:picMk id="7" creationId="{908E4F89-CA0A-4F5A-A373-A0EC163C0F31}"/>
          </ac:picMkLst>
        </pc:picChg>
        <pc:picChg chg="add mod">
          <ac:chgData name="Kathy Morgan" userId="19752d8f-270a-426b-91ad-1bf5c79275bc" providerId="ADAL" clId="{9154DF44-8A67-4DF3-BC49-712238A5E761}" dt="2021-08-06T21:05:57.085" v="6" actId="1038"/>
          <ac:picMkLst>
            <pc:docMk/>
            <pc:sldMk cId="1717468709" sldId="260"/>
            <ac:picMk id="8" creationId="{7D7D6CCD-CC06-42BE-9BA6-D4BC761CCDA9}"/>
          </ac:picMkLst>
        </pc:picChg>
      </pc:sldChg>
      <pc:sldChg chg="modNotesTx">
        <pc:chgData name="Kathy Morgan" userId="19752d8f-270a-426b-91ad-1bf5c79275bc" providerId="ADAL" clId="{9154DF44-8A67-4DF3-BC49-712238A5E761}" dt="2021-08-06T21:13:33.656" v="217" actId="114"/>
        <pc:sldMkLst>
          <pc:docMk/>
          <pc:sldMk cId="3023252019" sldId="307"/>
        </pc:sldMkLst>
      </pc:sldChg>
      <pc:sldChg chg="addSp delSp modSp mod ord modClrScheme chgLayout modNotesTx">
        <pc:chgData name="Kathy Morgan" userId="19752d8f-270a-426b-91ad-1bf5c79275bc" providerId="ADAL" clId="{9154DF44-8A67-4DF3-BC49-712238A5E761}" dt="2021-08-06T21:11:53.536" v="146"/>
        <pc:sldMkLst>
          <pc:docMk/>
          <pc:sldMk cId="2671776133" sldId="309"/>
        </pc:sldMkLst>
        <pc:spChg chg="mod ord">
          <ac:chgData name="Kathy Morgan" userId="19752d8f-270a-426b-91ad-1bf5c79275bc" providerId="ADAL" clId="{9154DF44-8A67-4DF3-BC49-712238A5E761}" dt="2021-08-06T21:11:19.794" v="139" actId="700"/>
          <ac:spMkLst>
            <pc:docMk/>
            <pc:sldMk cId="2671776133" sldId="309"/>
            <ac:spMk id="2" creationId="{687D7AD4-EE25-42E6-A3F2-C658860DB740}"/>
          </ac:spMkLst>
        </pc:spChg>
        <pc:spChg chg="add del mod ord">
          <ac:chgData name="Kathy Morgan" userId="19752d8f-270a-426b-91ad-1bf5c79275bc" providerId="ADAL" clId="{9154DF44-8A67-4DF3-BC49-712238A5E761}" dt="2021-08-06T21:11:26.316" v="141" actId="478"/>
          <ac:spMkLst>
            <pc:docMk/>
            <pc:sldMk cId="2671776133" sldId="309"/>
            <ac:spMk id="3" creationId="{BF648345-961E-46C3-A5D8-42D0210AE02D}"/>
          </ac:spMkLst>
        </pc:spChg>
        <pc:spChg chg="add del mod ord">
          <ac:chgData name="Kathy Morgan" userId="19752d8f-270a-426b-91ad-1bf5c79275bc" providerId="ADAL" clId="{9154DF44-8A67-4DF3-BC49-712238A5E761}" dt="2021-08-06T21:11:24.489" v="140" actId="478"/>
          <ac:spMkLst>
            <pc:docMk/>
            <pc:sldMk cId="2671776133" sldId="309"/>
            <ac:spMk id="4" creationId="{5C7E3BBB-C298-4F00-BEF9-936C4DD64477}"/>
          </ac:spMkLst>
        </pc:spChg>
        <pc:spChg chg="add del mod">
          <ac:chgData name="Kathy Morgan" userId="19752d8f-270a-426b-91ad-1bf5c79275bc" providerId="ADAL" clId="{9154DF44-8A67-4DF3-BC49-712238A5E761}" dt="2021-08-06T21:11:33.143" v="144"/>
          <ac:spMkLst>
            <pc:docMk/>
            <pc:sldMk cId="2671776133" sldId="309"/>
            <ac:spMk id="12" creationId="{F07E6913-D630-41BB-B655-90EE7883A349}"/>
          </ac:spMkLst>
        </pc:spChg>
        <pc:spChg chg="mod ord">
          <ac:chgData name="Kathy Morgan" userId="19752d8f-270a-426b-91ad-1bf5c79275bc" providerId="ADAL" clId="{9154DF44-8A67-4DF3-BC49-712238A5E761}" dt="2021-08-06T21:11:19.794" v="139" actId="700"/>
          <ac:spMkLst>
            <pc:docMk/>
            <pc:sldMk cId="2671776133" sldId="309"/>
            <ac:spMk id="13" creationId="{79E1ECC3-F162-4E13-A48B-FE68FA7D1D1C}"/>
          </ac:spMkLst>
        </pc:spChg>
        <pc:spChg chg="add del mod">
          <ac:chgData name="Kathy Morgan" userId="19752d8f-270a-426b-91ad-1bf5c79275bc" providerId="ADAL" clId="{9154DF44-8A67-4DF3-BC49-712238A5E761}" dt="2021-08-06T21:11:33.143" v="144"/>
          <ac:spMkLst>
            <pc:docMk/>
            <pc:sldMk cId="2671776133" sldId="309"/>
            <ac:spMk id="14" creationId="{811568A7-5359-4467-9FB5-3C3C16A60C15}"/>
          </ac:spMkLst>
        </pc:spChg>
        <pc:spChg chg="add del mod">
          <ac:chgData name="Kathy Morgan" userId="19752d8f-270a-426b-91ad-1bf5c79275bc" providerId="ADAL" clId="{9154DF44-8A67-4DF3-BC49-712238A5E761}" dt="2021-08-06T21:11:33.143" v="144"/>
          <ac:spMkLst>
            <pc:docMk/>
            <pc:sldMk cId="2671776133" sldId="309"/>
            <ac:spMk id="16" creationId="{B3CC4B30-1A8B-44AA-920E-D5CFE4BC5756}"/>
          </ac:spMkLst>
        </pc:spChg>
        <pc:picChg chg="add del mod">
          <ac:chgData name="Kathy Morgan" userId="19752d8f-270a-426b-91ad-1bf5c79275bc" providerId="ADAL" clId="{9154DF44-8A67-4DF3-BC49-712238A5E761}" dt="2021-08-06T21:11:33.143" v="144"/>
          <ac:picMkLst>
            <pc:docMk/>
            <pc:sldMk cId="2671776133" sldId="309"/>
            <ac:picMk id="15" creationId="{BF739273-5CC6-4633-8AE9-C1E1FC7AD5E5}"/>
          </ac:picMkLst>
        </pc:picChg>
      </pc:sldChg>
      <pc:sldChg chg="addCm">
        <pc:chgData name="Kathy Morgan" userId="19752d8f-270a-426b-91ad-1bf5c79275bc" providerId="ADAL" clId="{9154DF44-8A67-4DF3-BC49-712238A5E761}" dt="2021-08-06T21:06:52.588" v="7" actId="1589"/>
        <pc:sldMkLst>
          <pc:docMk/>
          <pc:sldMk cId="3433435007" sldId="319"/>
        </pc:sldMkLst>
      </pc:sldChg>
    </pc:docChg>
  </pc:docChgLst>
  <pc:docChgLst>
    <pc:chgData name="Tammy Pankey" userId="S::tpankey@firstinspires.org::89b84b47-0384-4d66-b56e-dc00ebdb68cf" providerId="AD" clId="Web-{C3E85CBF-56E5-48F8-BF20-1173B1483767}"/>
    <pc:docChg chg="">
      <pc:chgData name="Tammy Pankey" userId="S::tpankey@firstinspires.org::89b84b47-0384-4d66-b56e-dc00ebdb68cf" providerId="AD" clId="Web-{C3E85CBF-56E5-48F8-BF20-1173B1483767}" dt="2021-08-10T17:57:45.743" v="0"/>
      <pc:docMkLst>
        <pc:docMk/>
      </pc:docMkLst>
      <pc:sldChg chg="addCm">
        <pc:chgData name="Tammy Pankey" userId="S::tpankey@firstinspires.org::89b84b47-0384-4d66-b56e-dc00ebdb68cf" providerId="AD" clId="Web-{C3E85CBF-56E5-48F8-BF20-1173B1483767}" dt="2021-08-10T17:57:45.743" v="0"/>
        <pc:sldMkLst>
          <pc:docMk/>
          <pc:sldMk cId="3433435007" sldId="31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3F5F3-06B3-EE47-BF43-708E2593BF64}" type="datetimeFigureOut">
              <a:rPr lang="en-US" smtClean="0"/>
              <a:t>11/7/2021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B8CF6-C2C2-924C-96EF-0C0C9E05FE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01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7B8CF6-C2C2-924C-96EF-0C0C9E05FE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0777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24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Provide paper and art supplies for this activity. This activity helps the team to value the contribution made by each member. </a:t>
            </a:r>
            <a:endParaRPr lang="en-US" sz="1800" b="1" i="0" u="none" strike="noStrike" baseline="0" dirty="0">
              <a:latin typeface="Arial-BoldM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593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Plan to split the time in this session equally among presentation practice and practice matches.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Encourage the team to practice their presentation before the event. They can practice by sharing their solution with others.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the team run their 2.5-minute robot matches. Make sure they practice running their programs in the right order.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If things don’t go as planned during the Robot Game, the team might want a contingency plan for other missions they can run.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Remind the team about Core Values and how they will show them throughout the event including at every Robot Game match. </a:t>
            </a: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284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Plan to split the time in this session equally among presentation practice and practice matches.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Encourage the team to practice their presentation before the event. They can practice by sharing their solution with others.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the team run their 2.5-minute robot matches. Make sure they practice running their programs in the right order.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If things don’t go as planned during the Robot Game, the team might want a contingency plan for other missions they can run.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Remind the team about Core Values and how they will show them throughout the event including at every Robot Game match. </a:t>
            </a: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1543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Plan to split the time in this session equally among presentation practice and practice matches.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Encourage the team to practice their presentation before the event. They can practice by sharing their solution with others.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the team run their 2.5-minute robot matches. Make sure they practice running their programs in the right order.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If things don’t go as planned during the Robot Game, the team might want a contingency plan for other missions they can run.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Remind the team about Core Values and how they will show them throughout the event including at every Robot Game match. </a:t>
            </a: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8251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r>
              <a:rPr lang="en-US" sz="18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should know who will run the robot during the matches. There can be only two members at the mat at one time.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Find the rubrics in the </a:t>
            </a:r>
            <a:r>
              <a:rPr lang="en-US" sz="1800" b="0" i="1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FIRST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 LEGO League season resources (https://www.firstlegoleague.org/season#resources)</a:t>
            </a:r>
            <a:endParaRPr lang="en-US" sz="1800" b="1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3770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1182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Choose a relevant, age-appropriate video for your students.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Here is one example: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Getting Started with FIRST LEGO League Challenge - the Tournament Experience from the IET in the UK, prepared for the 2020-2021 </a:t>
            </a:r>
            <a:r>
              <a:rPr lang="en-US" dirty="0" err="1"/>
              <a:t>RePLAY</a:t>
            </a:r>
            <a:r>
              <a:rPr lang="en-US" dirty="0"/>
              <a:t> Season – Length 1:55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https://youtu.be/E7XOzjeE7F8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503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27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0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AE46A625-A699-8146-B1EC-AD3911BAB5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3" y="0"/>
            <a:ext cx="9142514" cy="6859116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59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F439B386-C6A8-8B40-AE60-3A1F71C51F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023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6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9DED77A-CA14-A247-870A-C5C8EA681C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9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store, people, man&#10;&#10;Description automatically generated">
            <a:extLst>
              <a:ext uri="{FF2B5EF4-FFF2-40B4-BE49-F238E27FC236}">
                <a16:creationId xmlns:a16="http://schemas.microsoft.com/office/drawing/2014/main" id="{ECD47285-B1D5-EF41-B498-C70FA477979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8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id="{4FABAD6A-6588-E541-8FD5-DD8A3BFB95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91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Built Better Togethe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&#10;&#10;Description automatically generated">
            <a:extLst>
              <a:ext uri="{FF2B5EF4-FFF2-40B4-BE49-F238E27FC236}">
                <a16:creationId xmlns:a16="http://schemas.microsoft.com/office/drawing/2014/main" id="{DFFEBD19-C7F9-364D-AC14-202929C8DA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996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50504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56879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EA6D01-5E9C-DE46-94F8-EDAC89A95C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3408"/>
            <a:ext cx="7928752" cy="94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80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8782402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8015FCC8-578F-F448-956B-12F9CC61C3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50870A3B-A479-304E-9979-5AE06B0E3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42BA1346-FCA4-6645-AD56-6D0F731B59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7114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819DE0D-8BCD-E84C-964A-F2259FACAEB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52243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6321" y="6193049"/>
            <a:ext cx="3172246" cy="550869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6555E7D4-A808-DE4B-A41C-026E2451E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16FE883-6A33-C746-B87C-BF6A87DCA3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877286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 userDrawn="1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74EEA14-F8F4-E24C-ADCD-5E2EDCBDE1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8F3E1952-98E0-404A-8CC9-042549C3F4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8241B465-8B17-724B-9E1C-5A2FADE1E1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C59280F-898E-3A46-A483-9189A6391E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2620119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4" userDrawn="1">
          <p15:clr>
            <a:srgbClr val="FBAE40"/>
          </p15:clr>
        </p15:guide>
        <p15:guide id="3" pos="120" userDrawn="1">
          <p15:clr>
            <a:srgbClr val="FBAE40"/>
          </p15:clr>
        </p15:guide>
        <p15:guide id="4" pos="3144" userDrawn="1">
          <p15:clr>
            <a:srgbClr val="FBAE40"/>
          </p15:clr>
        </p15:guide>
        <p15:guide id="5" pos="3024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163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431591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6EAB375D-E9AC-F74F-9547-C4E3B1C07DC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783DE5F-FA27-C947-8F3B-D58816221EB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A8D2D575-FED2-7A4B-9D93-E1A5AF566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0FA5253B-966D-5740-8D64-97195692D6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0887936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5760" userDrawn="1">
          <p15:clr>
            <a:srgbClr val="FBAE40"/>
          </p15:clr>
        </p15:guide>
        <p15:guide id="5" pos="56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20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group of people sitting at a table with a computer&#10;&#10;Description automatically generated">
            <a:extLst>
              <a:ext uri="{FF2B5EF4-FFF2-40B4-BE49-F238E27FC236}">
                <a16:creationId xmlns:a16="http://schemas.microsoft.com/office/drawing/2014/main" id="{E054C8D7-8B56-5144-8673-F8E05FFA64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047548" y="0"/>
            <a:ext cx="4132613" cy="6858000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D624270F-D211-8945-B722-3DCD4A3D2C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187118A1-AF1D-E749-93B2-605B63A6AD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E130E79E-11D8-4242-869F-F180954F907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4202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048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629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432607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icture containing person, man, boy, child&#10;&#10;Description automatically generated">
            <a:extLst>
              <a:ext uri="{FF2B5EF4-FFF2-40B4-BE49-F238E27FC236}">
                <a16:creationId xmlns:a16="http://schemas.microsoft.com/office/drawing/2014/main" id="{FE8B0E00-B69A-C44F-8C68-EADD8546F9F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E82C88F-7666-274A-BDC2-114AC2227F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5B5AAF13-D01E-F44C-B49D-74EC4B6C44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91125EE1-2060-344C-BF2E-99D1B900E24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406931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  <p15:guide id="3" pos="271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24530" y="5512080"/>
            <a:ext cx="2694941" cy="84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42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 + Division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641630"/>
            <a:ext cx="2282190" cy="7163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9F6F20-F848-DB40-8DA0-0987DC399D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46193" y="5486454"/>
            <a:ext cx="3971087" cy="105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933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552" userDrawn="1">
          <p15:clr>
            <a:srgbClr val="FBAE40"/>
          </p15:clr>
        </p15:guide>
        <p15:guide id="2" pos="540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irl sitting on a table&#10;&#10;Description automatically generated">
            <a:extLst>
              <a:ext uri="{FF2B5EF4-FFF2-40B4-BE49-F238E27FC236}">
                <a16:creationId xmlns:a16="http://schemas.microsoft.com/office/drawing/2014/main" id="{7C80CD5D-3A4C-C245-A099-FFB3D35CA4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4F22EC-9664-A64A-9E1D-9B596EE72190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4628818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71C7DCC-A3D2-5745-943D-BB500C27C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74F916-BB50-8E4B-B980-844F0A5373A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7919" y="6288708"/>
            <a:ext cx="567209" cy="4501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799BB98-B5D9-FD4D-A9B7-A46046DC3C6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775" y="6289812"/>
            <a:ext cx="566842" cy="4490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8FD695-7368-F74F-A96C-1D6C2EB4799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065" y="6289813"/>
            <a:ext cx="567208" cy="449039"/>
          </a:xfrm>
          <a:prstGeom prst="rect">
            <a:avLst/>
          </a:prstGeom>
        </p:spPr>
      </p:pic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209ACF38-2E26-AD4A-85B8-9D81426E60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069983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35EBEBE3-32A2-3C42-B4C1-9DDFBAEDC2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5CDA0C67-0D8E-C541-A589-A6B786712E3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204917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+ Division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87727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02194A-C2C7-D346-B573-EA1DEFD4BA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9199" y="6288708"/>
            <a:ext cx="567209" cy="4501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5D83CE0-34B8-7D40-AFBF-6AD24461EB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4055" y="6289812"/>
            <a:ext cx="566842" cy="4490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47F00E-80D8-5D4C-8E65-67C41ED58F4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4345" y="6289813"/>
            <a:ext cx="567208" cy="449039"/>
          </a:xfrm>
          <a:prstGeom prst="rect">
            <a:avLst/>
          </a:prstGeom>
        </p:spPr>
      </p:pic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E2FECD85-B06E-0645-8F2F-1286F6E97A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45ECF86C-28F9-2C49-9A2E-EAAB44D8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9C00856B-D2C0-EE4A-B31E-4CA8A8334D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86553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Disc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1D8A5E-035A-404B-BF58-7E6F26A15A2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9" y="6289813"/>
            <a:ext cx="567208" cy="44903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02E0E6-D5D1-6942-A6EB-83707AEFA9CB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662C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7FC62050-E6BD-5B4A-BC22-93EAE91A75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0FD8D974-B3E7-5D42-8C11-96FAB1B9C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745604E-7440-E54B-AC0F-287B8FA39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3791251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0FF1096-3169-EE4B-8934-C3FB782637A7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90C33C2-6CD3-9547-B7C0-310F735C71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8" y="6288708"/>
            <a:ext cx="567209" cy="450144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E86BD933-7ECD-DB44-A5D3-0CA3A0BC94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154C9013-0D60-994B-9DA0-2156E8F77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71F26ED-0509-D14C-96DF-C0C59D829C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0287201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halleng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6D1B90-0E65-9F46-B5CA-31D21D7C3B70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EE3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9876EC-A9F7-9F45-AE59-5ECBB1FC43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4082" y="6289812"/>
            <a:ext cx="566842" cy="449039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2D004C9-1722-3C49-AA73-B0A2E47BECE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F0294C1F-B68B-4946-B2C2-B402D3578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596ABF9-6C2C-754C-9957-63121EA440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049255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AB96C312-9228-F146-9D4D-ED3900020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AC7D3B-293E-F844-ACC7-2EDE6C92340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49190" y="5184912"/>
            <a:ext cx="6045620" cy="116504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33195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B86ADDC-C5CE-D145-9B24-4927989EDC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A7B5E5A-8C74-4F43-906F-1C9502959F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3286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08BDC1-04F1-E147-A19E-F0708D7C4AE0}"/>
              </a:ext>
            </a:extLst>
          </p:cNvPr>
          <p:cNvSpPr/>
          <p:nvPr userDrawn="1"/>
        </p:nvSpPr>
        <p:spPr>
          <a:xfrm>
            <a:off x="385780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ED5DBD5-1D44-A349-997C-B8B186AF16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CBD62BA6-9822-1742-8046-63189E63A2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4E1C05B-7DEB-6B4A-B702-88ECD0BB36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026505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469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5DF282-9FFB-8343-9583-E56497D9A38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7494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C080252-F820-DB47-845D-2D64213173B5}"/>
              </a:ext>
            </a:extLst>
          </p:cNvPr>
          <p:cNvSpPr/>
          <p:nvPr userDrawn="1"/>
        </p:nvSpPr>
        <p:spPr>
          <a:xfrm>
            <a:off x="779988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267380B0-7C21-8241-AA1C-D36A470938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8CF55798-5B07-BC47-AF64-590FB385F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02FD4638-C49D-8B48-A189-9195A84D0DA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371891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standing in front of a store&#10;&#10;Description automatically generated">
            <a:extLst>
              <a:ext uri="{FF2B5EF4-FFF2-40B4-BE49-F238E27FC236}">
                <a16:creationId xmlns:a16="http://schemas.microsoft.com/office/drawing/2014/main" id="{553D7561-24EC-CA46-8738-D6F0A5CB4A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B9A6731-E8CF-354D-A9B3-4C8279C84B1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23241" y="5184912"/>
            <a:ext cx="6297519" cy="116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9208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, man, people&#10;&#10;Description automatically generated">
            <a:extLst>
              <a:ext uri="{FF2B5EF4-FFF2-40B4-BE49-F238E27FC236}">
                <a16:creationId xmlns:a16="http://schemas.microsoft.com/office/drawing/2014/main" id="{6ACECBEB-E200-5C48-BD42-BCA9AD284B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C310FE-A61B-8440-BF86-3883B3A76181}"/>
              </a:ext>
            </a:extLst>
          </p:cNvPr>
          <p:cNvSpPr/>
          <p:nvPr userDrawn="1"/>
        </p:nvSpPr>
        <p:spPr>
          <a:xfrm>
            <a:off x="385610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DAEFEB-E8F2-814A-919E-471B2CA9BB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7046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4D9B68-9D04-0F44-8881-B4385DCBE5E2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994B31E-674E-9342-937C-035E48EA85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482B953B-2758-3B46-921D-4E4EB5C34D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B5A34C5-15AB-9948-9572-30DBEA0E46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76773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958DF4A-4D15-AE46-BCF3-490865FEB3D0}"/>
              </a:ext>
            </a:extLst>
          </p:cNvPr>
          <p:cNvSpPr/>
          <p:nvPr userDrawn="1"/>
        </p:nvSpPr>
        <p:spPr>
          <a:xfrm>
            <a:off x="774738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7C3726-FAD5-7C44-94E3-C4E81D7882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6174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3884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09735B6C-CF20-9E43-BC94-65F0C1B34F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A4819B2A-8C28-D84D-BF09-2EE036595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20C6DBA-7784-2C40-A0FD-B5E5C80AEC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7646936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87249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950719"/>
            <a:ext cx="7886700" cy="42262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EB161-7E7A-5042-BCF6-95F27F8C571E}" type="datetime1">
              <a:rPr lang="en-US" smtClean="0"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75" r:id="rId5"/>
    <p:sldLayoutId id="2147483677" r:id="rId6"/>
    <p:sldLayoutId id="2147483664" r:id="rId7"/>
    <p:sldLayoutId id="2147483678" r:id="rId8"/>
    <p:sldLayoutId id="2147483680" r:id="rId9"/>
    <p:sldLayoutId id="2147483681" r:id="rId10"/>
    <p:sldLayoutId id="2147483679" r:id="rId11"/>
    <p:sldLayoutId id="2147483682" r:id="rId12"/>
    <p:sldLayoutId id="2147483683" r:id="rId13"/>
    <p:sldLayoutId id="2147483684" r:id="rId14"/>
    <p:sldLayoutId id="2147483695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1" r:id="rId21"/>
    <p:sldLayoutId id="2147483690" r:id="rId22"/>
    <p:sldLayoutId id="2147483692" r:id="rId23"/>
    <p:sldLayoutId id="2147483694" r:id="rId24"/>
    <p:sldLayoutId id="2147483693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123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4.jpeg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2C40124-7A20-4FB3-98C5-36C619DE8050}"/>
              </a:ext>
            </a:extLst>
          </p:cNvPr>
          <p:cNvSpPr/>
          <p:nvPr/>
        </p:nvSpPr>
        <p:spPr>
          <a:xfrm>
            <a:off x="-1" y="-5051"/>
            <a:ext cx="9144001" cy="6858001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B760C1-7E25-45A7-B891-53C58D074EA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61239" y="863253"/>
            <a:ext cx="4101194" cy="9161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bg1"/>
                </a:solidFill>
                <a:latin typeface="Roboto Medium" pitchFamily="2" charset="0"/>
                <a:ea typeface="Roboto Medium" pitchFamily="2" charset="0"/>
              </a:rPr>
              <a:t>Session 12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44A52B-1E9F-874B-995F-737B8FDAA7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717593" y="3552741"/>
            <a:ext cx="4465484" cy="3309147"/>
          </a:xfrm>
          <a:prstGeom prst="rect">
            <a:avLst/>
          </a:prstGeom>
        </p:spPr>
      </p:pic>
      <p:sp>
        <p:nvSpPr>
          <p:cNvPr id="9" name="Triangle 8">
            <a:extLst>
              <a:ext uri="{FF2B5EF4-FFF2-40B4-BE49-F238E27FC236}">
                <a16:creationId xmlns:a16="http://schemas.microsoft.com/office/drawing/2014/main" id="{333C1C69-B690-7449-B8B0-DEA03BE5BB6F}"/>
              </a:ext>
            </a:extLst>
          </p:cNvPr>
          <p:cNvSpPr/>
          <p:nvPr/>
        </p:nvSpPr>
        <p:spPr>
          <a:xfrm>
            <a:off x="8407280" y="2468384"/>
            <a:ext cx="1477074" cy="10831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81BC9F91-93BD-DB49-960B-BD122234EA90}"/>
              </a:ext>
            </a:extLst>
          </p:cNvPr>
          <p:cNvSpPr/>
          <p:nvPr/>
        </p:nvSpPr>
        <p:spPr>
          <a:xfrm>
            <a:off x="4864716" y="2168752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660B4C8E-BAE8-464B-BBB8-F8192D031B4C}"/>
              </a:ext>
            </a:extLst>
          </p:cNvPr>
          <p:cNvSpPr/>
          <p:nvPr/>
        </p:nvSpPr>
        <p:spPr>
          <a:xfrm rot="10800000">
            <a:off x="4861219" y="2815603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iangle 24">
            <a:extLst>
              <a:ext uri="{FF2B5EF4-FFF2-40B4-BE49-F238E27FC236}">
                <a16:creationId xmlns:a16="http://schemas.microsoft.com/office/drawing/2014/main" id="{1F865867-B648-DD4C-99DC-EFF2CCFBC362}"/>
              </a:ext>
            </a:extLst>
          </p:cNvPr>
          <p:cNvSpPr/>
          <p:nvPr/>
        </p:nvSpPr>
        <p:spPr>
          <a:xfrm rot="10800000">
            <a:off x="5202787" y="-1"/>
            <a:ext cx="4839484" cy="354885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riangle 26">
            <a:extLst>
              <a:ext uri="{FF2B5EF4-FFF2-40B4-BE49-F238E27FC236}">
                <a16:creationId xmlns:a16="http://schemas.microsoft.com/office/drawing/2014/main" id="{3C7D7AE7-5927-E349-8635-91597DF21F1B}"/>
              </a:ext>
            </a:extLst>
          </p:cNvPr>
          <p:cNvSpPr/>
          <p:nvPr/>
        </p:nvSpPr>
        <p:spPr>
          <a:xfrm>
            <a:off x="3273763" y="-5051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5A811D-8BDD-9047-BE7F-C840FC4585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295" y="1483530"/>
            <a:ext cx="1163988" cy="1083156"/>
          </a:xfrm>
          <a:prstGeom prst="rect">
            <a:avLst/>
          </a:prstGeom>
        </p:spPr>
      </p:pic>
      <p:sp>
        <p:nvSpPr>
          <p:cNvPr id="21" name="Triangle 20">
            <a:extLst>
              <a:ext uri="{FF2B5EF4-FFF2-40B4-BE49-F238E27FC236}">
                <a16:creationId xmlns:a16="http://schemas.microsoft.com/office/drawing/2014/main" id="{F19A3321-F45C-B64E-8FCD-5505FA8D310B}"/>
              </a:ext>
            </a:extLst>
          </p:cNvPr>
          <p:cNvSpPr/>
          <p:nvPr/>
        </p:nvSpPr>
        <p:spPr>
          <a:xfrm rot="10800000">
            <a:off x="6765320" y="3551540"/>
            <a:ext cx="846613" cy="62083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B5EAB46B-B62F-0B4A-9B22-DC010CCED81E}"/>
              </a:ext>
            </a:extLst>
          </p:cNvPr>
          <p:cNvSpPr/>
          <p:nvPr/>
        </p:nvSpPr>
        <p:spPr>
          <a:xfrm>
            <a:off x="5891035" y="6037120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965C71-D23A-0448-B7BA-A53A7FD4914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8421" y="5566592"/>
            <a:ext cx="1635192" cy="897512"/>
          </a:xfrm>
          <a:prstGeom prst="rect">
            <a:avLst/>
          </a:prstGeom>
        </p:spPr>
      </p:pic>
      <p:sp>
        <p:nvSpPr>
          <p:cNvPr id="31" name="Triangle 30">
            <a:extLst>
              <a:ext uri="{FF2B5EF4-FFF2-40B4-BE49-F238E27FC236}">
                <a16:creationId xmlns:a16="http://schemas.microsoft.com/office/drawing/2014/main" id="{0344DA23-0EA7-0342-A150-4BABE6EB94D5}"/>
              </a:ext>
            </a:extLst>
          </p:cNvPr>
          <p:cNvSpPr/>
          <p:nvPr/>
        </p:nvSpPr>
        <p:spPr>
          <a:xfrm rot="10800000">
            <a:off x="8407280" y="4222479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740D2BD1-83B5-4863-8371-2027926CFAD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224" y="265835"/>
            <a:ext cx="1730130" cy="1088136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A68C850-6E2B-458E-8655-A632EC080CDA}"/>
              </a:ext>
            </a:extLst>
          </p:cNvPr>
          <p:cNvSpPr/>
          <p:nvPr/>
        </p:nvSpPr>
        <p:spPr>
          <a:xfrm>
            <a:off x="281689" y="3068997"/>
            <a:ext cx="3734152" cy="33029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person&#10;&#10;Description automatically generated">
            <a:extLst>
              <a:ext uri="{FF2B5EF4-FFF2-40B4-BE49-F238E27FC236}">
                <a16:creationId xmlns:a16="http://schemas.microsoft.com/office/drawing/2014/main" id="{4437036E-B562-421F-ACE7-AA37C9DDA17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8950" y="3083640"/>
            <a:ext cx="3708679" cy="329721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1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DE1808D-4A41-4429-BDD9-039046921A33}"/>
              </a:ext>
            </a:extLst>
          </p:cNvPr>
          <p:cNvSpPr/>
          <p:nvPr/>
        </p:nvSpPr>
        <p:spPr>
          <a:xfrm>
            <a:off x="263047" y="365127"/>
            <a:ext cx="8426470" cy="762634"/>
          </a:xfrm>
          <a:prstGeom prst="round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Session Overview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FC0E9B-CC84-4D72-8BFD-54ED5EC94447}"/>
              </a:ext>
            </a:extLst>
          </p:cNvPr>
          <p:cNvSpPr/>
          <p:nvPr/>
        </p:nvSpPr>
        <p:spPr>
          <a:xfrm>
            <a:off x="358764" y="1406750"/>
            <a:ext cx="8426470" cy="14978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Outcomes </a:t>
            </a:r>
            <a:endParaRPr lang="en-US" sz="1800" b="0" i="0" u="none" strike="noStrike" baseline="0" dirty="0">
              <a:latin typeface="Helvetica Neue" panose="020005030000000200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practice their Innovation Project presentation and Robot Design explanation.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run practice Robot Game matches.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5FD1C4F-7916-48D6-B99F-316BFB59E65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41" y="3910778"/>
            <a:ext cx="8689517" cy="8723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8E4F89-CA0A-4F5A-A373-A0EC163C0F3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382" y="3953436"/>
            <a:ext cx="8785234" cy="8945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7D6CCD-CC06-42BE-9BA6-D4BC761CCDA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224" y="3290362"/>
            <a:ext cx="8503920" cy="66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68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B67C7AA-EF4A-4FAD-B1C1-E26876C7E05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1626" y="2392444"/>
            <a:ext cx="3404503" cy="2009085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Introduction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47ABF0-A15B-484D-B3C0-2CBB75CB02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86FB3A79-2435-438C-A577-C7C35503CB7A}"/>
              </a:ext>
            </a:extLst>
          </p:cNvPr>
          <p:cNvSpPr txBox="1">
            <a:spLocks/>
          </p:cNvSpPr>
          <p:nvPr/>
        </p:nvSpPr>
        <p:spPr>
          <a:xfrm>
            <a:off x="3404503" y="1127761"/>
            <a:ext cx="5554437" cy="16147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>
              <a:solidFill>
                <a:srgbClr val="000000"/>
              </a:solidFill>
            </a:endParaRPr>
          </a:p>
          <a:p>
            <a:endParaRPr lang="en-US" sz="1800" b="0" i="0" u="none" strike="noStrike" baseline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0889FA-B986-491E-AAEF-A874181BA7EC}"/>
              </a:ext>
            </a:extLst>
          </p:cNvPr>
          <p:cNvSpPr txBox="1"/>
          <p:nvPr/>
        </p:nvSpPr>
        <p:spPr>
          <a:xfrm>
            <a:off x="3088817" y="1123776"/>
            <a:ext cx="587012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Reflect on how your team has had </a:t>
            </a:r>
            <a:r>
              <a:rPr lang="en-US" sz="24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Fun</a:t>
            </a: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Record examples of how your team has had fun throughout this experience. </a:t>
            </a:r>
          </a:p>
        </p:txBody>
      </p:sp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AFB11BA5-DCC4-4975-8005-4DF68BB3D2E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50" y="1189148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211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8255302" cy="77787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ED1C24"/>
                </a:solidFill>
              </a:rPr>
              <a:t>Practice</a:t>
            </a:r>
            <a:endParaRPr lang="en-US" dirty="0">
              <a:solidFill>
                <a:srgbClr val="00A651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2F8B30-99DF-4AFC-A217-03A6B4B0D7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49" y="1143000"/>
            <a:ext cx="7785886" cy="2196102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Rehearse your full presentation communicating your robot and project solutions.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Demonstrate Core Values when you present!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Have practice 2.5-minute Robot Game matches.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Review the Prepare for Your Event page 32.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E0B872-2EC3-4E7C-9210-8C5E3C0E04D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306" y="3252792"/>
            <a:ext cx="7099388" cy="2832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155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A754A72-F555-4FE4-9B9E-F87BA7EE24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651" y="968801"/>
            <a:ext cx="8270697" cy="3962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5566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243850-5ACB-4986-B1AD-3F6F120FC83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39" y="638397"/>
            <a:ext cx="8198778" cy="2790603"/>
          </a:xfrm>
          <a:prstGeom prst="rect">
            <a:avLst/>
          </a:prstGeom>
        </p:spPr>
      </p:pic>
      <p:pic>
        <p:nvPicPr>
          <p:cNvPr id="5" name="Picture 4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BB0B3E2B-C222-471C-9919-84ED7FA5759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38" y="3513088"/>
            <a:ext cx="3775630" cy="2517086"/>
          </a:xfrm>
          <a:prstGeom prst="rect">
            <a:avLst/>
          </a:prstGeom>
        </p:spPr>
      </p:pic>
      <p:pic>
        <p:nvPicPr>
          <p:cNvPr id="7" name="Picture 6" descr="A picture containing text, person, box, group&#10;&#10;Description automatically generated">
            <a:extLst>
              <a:ext uri="{FF2B5EF4-FFF2-40B4-BE49-F238E27FC236}">
                <a16:creationId xmlns:a16="http://schemas.microsoft.com/office/drawing/2014/main" id="{DB6B8385-05A7-40AA-99EB-0722C2B5E4A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4798333" y="3513088"/>
            <a:ext cx="4003179" cy="251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435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36297"/>
            <a:ext cx="8060867" cy="3023393"/>
          </a:xfrm>
        </p:spPr>
        <p:txBody>
          <a:bodyPr>
            <a:noAutofit/>
          </a:bodyPr>
          <a:lstStyle/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Review all the Core Values, Innovation Project, and Robot Game rubrics.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Provide helpful feedback after the presentation to each other based on the rubrics.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the reflection questions.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Clean up your space.</a:t>
            </a:r>
            <a:endParaRPr lang="en-US" sz="1800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Share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A1571AC-01BF-46D6-BD8E-BBA61BB437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52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924694" y="1127761"/>
            <a:ext cx="3489841" cy="3372320"/>
          </a:xfrm>
        </p:spPr>
        <p:txBody>
          <a:bodyPr>
            <a:norm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Are all the different LEGO</a:t>
            </a:r>
            <a:r>
              <a:rPr lang="en-US" b="0" i="0" u="none" strike="noStrike" baseline="30000" dirty="0">
                <a:solidFill>
                  <a:srgbClr val="211D1E"/>
                </a:solidFill>
                <a:latin typeface="Helvetica Neue" panose="02000503000000020004"/>
              </a:rPr>
              <a:t>®</a:t>
            </a:r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 pieces you need to attach to your robot for each mission ready?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Is everyone ready to speak loudly, smile, and have fun?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Reflection Questions</a:t>
            </a:r>
          </a:p>
        </p:txBody>
      </p:sp>
      <p:pic>
        <p:nvPicPr>
          <p:cNvPr id="6" name="Picture 5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245B9C49-CF28-4CD2-9869-220DCA7602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956" y="3073976"/>
            <a:ext cx="2935224" cy="3069970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198E7BAD-3D9D-49C1-A806-C34ACFB76375}"/>
              </a:ext>
            </a:extLst>
          </p:cNvPr>
          <p:cNvSpPr/>
          <p:nvPr/>
        </p:nvSpPr>
        <p:spPr>
          <a:xfrm>
            <a:off x="1856037" y="1366462"/>
            <a:ext cx="2935224" cy="2062537"/>
          </a:xfrm>
          <a:prstGeom prst="wedgeEllipseCallout">
            <a:avLst>
              <a:gd name="adj1" fmla="val -41677"/>
              <a:gd name="adj2" fmla="val 61133"/>
            </a:avLst>
          </a:prstGeom>
          <a:solidFill>
            <a:srgbClr val="ABE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Have more time? </a:t>
            </a:r>
          </a:p>
          <a:p>
            <a:pPr algn="ctr"/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Continue solving missions and working on your Innovation Project before your event!</a:t>
            </a:r>
            <a:endParaRPr lang="en-US" sz="1800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</p:spTree>
    <p:extLst>
      <p:ext uri="{BB962C8B-B14F-4D97-AF65-F5344CB8AC3E}">
        <p14:creationId xmlns:p14="http://schemas.microsoft.com/office/powerpoint/2010/main" val="754252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79E1ECC3-F162-4E13-A48B-FE68FA7D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Multimedia Resources</a:t>
            </a:r>
            <a:endParaRPr lang="en-US" sz="2400" b="0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F78A9DB-E5AA-4B24-9F57-3E0E955F5A92}"/>
              </a:ext>
            </a:extLst>
          </p:cNvPr>
          <p:cNvSpPr/>
          <p:nvPr/>
        </p:nvSpPr>
        <p:spPr>
          <a:xfrm>
            <a:off x="1018902" y="1058090"/>
            <a:ext cx="7106194" cy="474181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3BAF43A5-3242-4612-A086-EC34A875CE2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8967" y="1200183"/>
            <a:ext cx="3866063" cy="38660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F64D3A-075E-49C2-9842-F32E7A65343B}"/>
              </a:ext>
            </a:extLst>
          </p:cNvPr>
          <p:cNvSpPr txBox="1"/>
          <p:nvPr/>
        </p:nvSpPr>
        <p:spPr>
          <a:xfrm>
            <a:off x="1175655" y="5112245"/>
            <a:ext cx="6792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You may wish to embed a relevant, age-appropriate video for your students here.  See the Notes for an example.</a:t>
            </a:r>
          </a:p>
        </p:txBody>
      </p:sp>
    </p:spTree>
    <p:extLst>
      <p:ext uri="{BB962C8B-B14F-4D97-AF65-F5344CB8AC3E}">
        <p14:creationId xmlns:p14="http://schemas.microsoft.com/office/powerpoint/2010/main" val="2671776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solidFill>
                  <a:srgbClr val="FF0000"/>
                </a:solidFill>
              </a:rPr>
              <a:t>Clean Up</a:t>
            </a:r>
          </a:p>
        </p:txBody>
      </p:sp>
      <p:pic>
        <p:nvPicPr>
          <p:cNvPr id="5" name="Picture 4" descr="A picture containing tool, brush&#10;&#10;Description automatically generated">
            <a:extLst>
              <a:ext uri="{FF2B5EF4-FFF2-40B4-BE49-F238E27FC236}">
                <a16:creationId xmlns:a16="http://schemas.microsoft.com/office/drawing/2014/main" id="{8C54FEE0-F358-43D4-9A72-77A42640E5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874" y="1127761"/>
            <a:ext cx="7340252" cy="491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834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91256E-55E4-4477-949F-AB7E827AA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9E301-2DD2-4D86-86AD-49BCE4C01F3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5153" y="5066852"/>
            <a:ext cx="8627633" cy="9897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logo are registered trademarks of For Inspiration and Recognition of Science and Technology (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).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baseline="30000" dirty="0">
                <a:latin typeface="Helvetica Neue" panose="02000503000000020004"/>
                <a:ea typeface="Calibri" panose="020F0502020204030204" pitchFamily="34" charset="0"/>
              </a:rPr>
              <a:t> </a:t>
            </a:r>
            <a:r>
              <a:rPr lang="en-US" sz="1400" dirty="0">
                <a:latin typeface="Helvetica Neue" panose="02000503000000020004"/>
                <a:ea typeface="Calibri" panose="020F0502020204030204" pitchFamily="34" charset="0"/>
              </a:rPr>
              <a:t>and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MINDSTORMS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are registered trademarks of the LEGO Group.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League and CARGO CONNECT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SM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are jointly held trademarks of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SPIKE™ Prime is a trademark of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Education. All other trademarks are the property of their respective owners. ©2021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All rights reserved. </a:t>
            </a:r>
          </a:p>
          <a:p>
            <a:pPr marL="0" indent="0">
              <a:buNone/>
            </a:pPr>
            <a:endParaRPr lang="en-US" sz="1400" dirty="0">
              <a:latin typeface="Helvetica Neue" panose="020005030000000200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2E96E8-279D-435F-9324-73D0D2B94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890" y="1384630"/>
            <a:ext cx="2456600" cy="2286000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13444D4A-68DF-42DE-9D61-3697B9E5E2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244" y="1384630"/>
            <a:ext cx="363472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13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B9620E39DC0D46B013DDD47E942A0F" ma:contentTypeVersion="13" ma:contentTypeDescription="Create a new document." ma:contentTypeScope="" ma:versionID="8203f4a1a4c036fb137e6fa6e7a2a285">
  <xsd:schema xmlns:xsd="http://www.w3.org/2001/XMLSchema" xmlns:xs="http://www.w3.org/2001/XMLSchema" xmlns:p="http://schemas.microsoft.com/office/2006/metadata/properties" xmlns:ns2="f0e45243-17b0-4cce-9b2d-f191534f8a0e" xmlns:ns3="eef8d247-b517-4b03-8403-4e70816b143f" targetNamespace="http://schemas.microsoft.com/office/2006/metadata/properties" ma:root="true" ma:fieldsID="6a3bae3d380ee0628374f0bda4e02413" ns2:_="" ns3:_="">
    <xsd:import namespace="f0e45243-17b0-4cce-9b2d-f191534f8a0e"/>
    <xsd:import namespace="eef8d247-b517-4b03-8403-4e70816b14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45243-17b0-4cce-9b2d-f191534f8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f8d247-b517-4b03-8403-4e70816b143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151A670-0DF8-40A2-9C30-9AF459D7E23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51E2D7E-9FA8-4EB3-9C54-A7E57A7F76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e45243-17b0-4cce-9b2d-f191534f8a0e"/>
    <ds:schemaRef ds:uri="eef8d247-b517-4b03-8403-4e70816b14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3B65E-86F5-4F12-882B-E72674BBA31A}">
  <ds:schemaRefs>
    <ds:schemaRef ds:uri="http://purl.org/dc/elements/1.1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eef8d247-b517-4b03-8403-4e70816b143f"/>
    <ds:schemaRef ds:uri="http://schemas.openxmlformats.org/package/2006/metadata/core-properties"/>
    <ds:schemaRef ds:uri="f0e45243-17b0-4cce-9b2d-f191534f8a0e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9258</TotalTime>
  <Words>746</Words>
  <Application>Microsoft Office PowerPoint</Application>
  <PresentationFormat>On-screen Show (4:3)</PresentationFormat>
  <Paragraphs>75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Arial-BoldMT</vt:lpstr>
      <vt:lpstr>Calibri</vt:lpstr>
      <vt:lpstr>Helvetica Neue</vt:lpstr>
      <vt:lpstr>Roboto Medium</vt:lpstr>
      <vt:lpstr>Office Theme</vt:lpstr>
      <vt:lpstr>1_Office Theme</vt:lpstr>
      <vt:lpstr>PowerPoint Presentation</vt:lpstr>
      <vt:lpstr>Session Overview</vt:lpstr>
      <vt:lpstr>Introduction</vt:lpstr>
      <vt:lpstr>Practice</vt:lpstr>
      <vt:lpstr>PowerPoint Presentation</vt:lpstr>
      <vt:lpstr>PowerPoint Presentation</vt:lpstr>
      <vt:lpstr>Share</vt:lpstr>
      <vt:lpstr>Reflection Questions</vt:lpstr>
      <vt:lpstr>Multimedia Resources</vt:lpstr>
      <vt:lpstr>Clean Up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L Pegg</cp:lastModifiedBy>
  <cp:revision>26</cp:revision>
  <dcterms:created xsi:type="dcterms:W3CDTF">2020-04-21T20:33:01Z</dcterms:created>
  <dcterms:modified xsi:type="dcterms:W3CDTF">2021-11-07T22:31:45Z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0x01010084B9620E39DC0D46B013DDD47E942A0F</vt:lpwstr>
  </property>
</Properties>
</file>