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271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754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155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294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48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858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478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049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80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842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838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5C2EE-312E-407B-8781-B48DAC5FC527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4BC37-06A4-4545-9C15-59AA04264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294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22256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07084" y="77400"/>
            <a:ext cx="7071167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French Speaker…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561636" cy="120774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51680" y="1199027"/>
          <a:ext cx="11687772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5924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3895924">
                  <a:extLst>
                    <a:ext uri="{9D8B030D-6E8A-4147-A177-3AD203B41FA5}">
                      <a16:colId xmlns:a16="http://schemas.microsoft.com/office/drawing/2014/main" val="1827141559"/>
                    </a:ext>
                  </a:extLst>
                </a:gridCol>
                <a:gridCol w="3895924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39446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Key</a:t>
                      </a:r>
                      <a:r>
                        <a:rPr lang="en-GB" baseline="0" dirty="0" smtClean="0"/>
                        <a:t> Stage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Upper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5052758"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language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join in with songs and rhymes.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respond to a simple command.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answer with a single word.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answer with a short phrase.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ask an appropriate question.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name people.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name places.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name objects.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use set phrases.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choose the right word to complete a phrase.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choose the right word to complete a short sentence.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Reading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read and understand single words.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read and understand short phrases.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use simple dictionaries to find the meaning of words.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write single words correctly.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label a picture.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copy a simple word or phrase.</a:t>
                      </a:r>
                      <a:endParaRPr lang="en-GB" sz="14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language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name and describe people.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name and describe a place.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name and describe an object.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have a short conversation saying 3-4 things.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give a response using a short phrase.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starting to speak in sentences.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Reading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read and understand a short passage using familiar language.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explain the main points in a short passage.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read a passage independently.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use a bilingual dictionary or glossary to look up new words.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write phrases from memory.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write 2-3 short sentences on a familiar topic.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say what I like/dislike about a familiar topic.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language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hold a simple conversation with at least 4 exchanges.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use my knowledge of grammar to speak correctly.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Reading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a short story or factual text and note the main points.</a:t>
                      </a: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use the context to work out unfamiliar words.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write a paragraph of 4-5 sentences.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substitute words and phrases.</a:t>
                      </a:r>
                      <a:endParaRPr lang="en-GB" sz="14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068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</Words>
  <Application>Microsoft Office PowerPoint</Application>
  <PresentationFormat>Widescreen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2021-04-16T08:46:55Z</dcterms:created>
  <dcterms:modified xsi:type="dcterms:W3CDTF">2021-04-16T08:47:18Z</dcterms:modified>
</cp:coreProperties>
</file>