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56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305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20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95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93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1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021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602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346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36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84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03D1B-DE6A-44DB-83D0-561879BCD794}" type="datetimeFigureOut">
              <a:rPr lang="en-US" smtClean="0"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D2FBF-9618-4DCE-91C0-93875FD717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06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39" t="18699" r="36738"/>
          <a:stretch/>
        </p:blipFill>
        <p:spPr>
          <a:xfrm>
            <a:off x="418010" y="22256"/>
            <a:ext cx="1456219" cy="1131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07084" y="77400"/>
            <a:ext cx="5976316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I am a Geographer…</a:t>
            </a:r>
          </a:p>
          <a:p>
            <a:pPr algn="ctr"/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End of Key Stage Expectations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9474" y="24983"/>
            <a:ext cx="1561636" cy="120774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0789" y="1216173"/>
          <a:ext cx="11940321" cy="5563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0107">
                  <a:extLst>
                    <a:ext uri="{9D8B030D-6E8A-4147-A177-3AD203B41FA5}">
                      <a16:colId xmlns:a16="http://schemas.microsoft.com/office/drawing/2014/main" val="426310048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1827141559"/>
                    </a:ext>
                  </a:extLst>
                </a:gridCol>
                <a:gridCol w="3980107">
                  <a:extLst>
                    <a:ext uri="{9D8B030D-6E8A-4147-A177-3AD203B41FA5}">
                      <a16:colId xmlns:a16="http://schemas.microsoft.com/office/drawing/2014/main" val="4571675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Key Stage</a:t>
                      </a:r>
                      <a:r>
                        <a:rPr lang="en-GB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Lower Key</a:t>
                      </a:r>
                      <a:r>
                        <a:rPr lang="en-GB" baseline="0" dirty="0" smtClean="0"/>
                        <a:t> Stage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Upper Key Stage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417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Geographical Enquiry: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use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  4 point compass, map, atlas and internet to locate a place (each unit/Focus: BSu1)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ask and answer questions on locality features and the weather (each unit)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Physical and Human Geography:</a:t>
                      </a:r>
                      <a:endParaRPr lang="en-GB" sz="11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can describe features, devise a map  and  plan a route to Western Park (AA1)</a:t>
                      </a:r>
                      <a:endParaRPr lang="en-GB" sz="11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describe a place outside Europe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using geographical words. (ASu1,BSp2)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weather changes and climate features (AA2, BA1)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describe the key features of a place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–coastal/city/countryside. (AA1, ASu1, BA1)</a:t>
                      </a:r>
                      <a:endParaRPr lang="en-GB" sz="11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jobs may be different in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locations. (as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above)</a:t>
                      </a:r>
                      <a:endParaRPr lang="en-GB" sz="1100" b="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how an area has been spoilt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or improved and give my reasons.(AA1, BSp2)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explain the  jobs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facilities that a village,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town and city may need and give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reasons. (ASu1, BSp2)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Geographical Knowledge: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name the continents and oceans of the world and locate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them on a map. (AA2, BSu1)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 can find  and name the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countries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and the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main cities in the UK (BA1),</a:t>
                      </a:r>
                      <a:r>
                        <a:rPr lang="en-GB" sz="11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Leicester and my home</a:t>
                      </a: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on a map (AA1, BSp2)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Geographical Enquiry: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carry out research to discover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features of villages, towns or cities. (AA1,BSp1)	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plan a journey to a place in England. (ASp1)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 can begin to use 8 point compass,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 map symbols and 4 figure grid reference (ASp1,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BA1, BSp1)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collect and accurately measure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information (e.g. rainfall, temperature,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wind speed, noise levels) (BSp1)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Human Geography: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explain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how volcanoes/ earthquakes are created (AA2, BSu1)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use the contents and index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an atlas to support learning (AA1, ASp1, BA1, BA2, BSp2)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explain why people may choose to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live in one place rather than another. (BSp1)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can explain how a locality changes over time (ASp1,BSp1)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name the areas of origin of the main ethnic groups in the United Kingdom and in our city/school. (BSp1)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Geographical Knowledge:	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can locate and name some of the world’s volcanoes and earthquakes (AA2, BSu1)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name and locate some of the main islands that surround the United Kingdom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(AA1,BSp2))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can name 8 cities in the United Kingdom and 8 European countries (AA1, BSp2)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baseline="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114300" lvl="0" indent="0" algn="l" defTabSz="914400" rtl="0" eaLnBrk="1" fontAlgn="auto" latinLnBrk="0" hangingPunct="1">
                        <a:lnSpc>
                          <a:spcPct val="9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28600" algn="l"/>
                          <a:tab pos="281940" algn="l"/>
                        </a:tabLst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Geographical Enquiry: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114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use Ordnance Survey symbols and 6 figure grid references to.  (ASp2)</a:t>
                      </a:r>
                    </a:p>
                    <a:p>
                      <a:pPr marL="342900" marR="114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confidently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use maps with a range of scales (ASu1) (BSp1)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plan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a journey to another part of the world taking account of distance and time (ASu1)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114300" lvl="0" indent="-342900">
                        <a:lnSpc>
                          <a:spcPct val="99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use maps, aerial photographs, plans and e-resources to describe what a locality might be like. (each unit)</a:t>
                      </a:r>
                    </a:p>
                    <a:p>
                      <a:pPr marL="342900" marR="114300" lvl="0" indent="-342900">
                        <a:lnSpc>
                          <a:spcPct val="99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use a range of self selected resources to answer questions and present findings (ASu1,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BSp2)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114300" lvl="0" indent="0" algn="l" defTabSz="914400" rtl="0" eaLnBrk="1" fontAlgn="auto" latinLnBrk="0" hangingPunct="1">
                        <a:lnSpc>
                          <a:spcPct val="9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28600" algn="l"/>
                          <a:tab pos="281940" algn="l"/>
                        </a:tabLst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Physical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Human Geography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368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explain  the water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cycle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and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the geographical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value of water (ASp2) </a:t>
                      </a:r>
                    </a:p>
                    <a:p>
                      <a:pPr marL="342900" marR="368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describe how some places are similar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and different in relation to their physical, human and economical features (BSp1, ASu1)</a:t>
                      </a:r>
                    </a:p>
                    <a:p>
                      <a:pPr marL="342900" marR="368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explain how a location fits into its wider geographical location (All Cycle A)</a:t>
                      </a:r>
                    </a:p>
                    <a:p>
                      <a:pPr marL="342900" marR="3683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can explain how human activity has caused environmental change  and how an environment may look in the future (ASu1,BSp2))</a:t>
                      </a:r>
                    </a:p>
                    <a:p>
                      <a:pPr marL="0" marR="368300" lvl="0" indent="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Geographical Knowledge: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139700" lvl="0" indent="-342900">
                        <a:lnSpc>
                          <a:spcPct val="106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name many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rivers, mountains and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desert regions on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an atlas.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(ASp1, ASp2)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3556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identify and name the Equator, Tropics of Cancer and Capricorn,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 Arctic and Antarctic Circles. (BA2)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292100" lvl="0" indent="-342900">
                        <a:lnSpc>
                          <a:spcPct val="9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"/>
                        <a:tabLst>
                          <a:tab pos="228600" algn="l"/>
                          <a:tab pos="281940" algn="l"/>
                        </a:tabLst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entury Gothic" panose="020B0502020202020204" pitchFamily="34" charset="0"/>
                          <a:cs typeface="Arial" panose="020B0604020202020204" pitchFamily="34" charset="0"/>
                        </a:rPr>
                        <a:t>I can explain how time zones work and calculate time differences around the world. (BA2)</a:t>
                      </a:r>
                      <a:endParaRPr lang="en-GB" sz="1100" b="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650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65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Katy Williams</dc:creator>
  <cp:lastModifiedBy>Katy Williams</cp:lastModifiedBy>
  <cp:revision>1</cp:revision>
  <dcterms:created xsi:type="dcterms:W3CDTF">2021-04-16T08:44:35Z</dcterms:created>
  <dcterms:modified xsi:type="dcterms:W3CDTF">2021-04-16T08:44:57Z</dcterms:modified>
</cp:coreProperties>
</file>