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96" r:id="rId5"/>
  </p:sldMasterIdLst>
  <p:notesMasterIdLst>
    <p:notesMasterId r:id="rId29"/>
  </p:notesMasterIdLst>
  <p:sldIdLst>
    <p:sldId id="297" r:id="rId6"/>
    <p:sldId id="260" r:id="rId7"/>
    <p:sldId id="261" r:id="rId8"/>
    <p:sldId id="284" r:id="rId9"/>
    <p:sldId id="293" r:id="rId10"/>
    <p:sldId id="287" r:id="rId11"/>
    <p:sldId id="262" r:id="rId12"/>
    <p:sldId id="300" r:id="rId13"/>
    <p:sldId id="298" r:id="rId14"/>
    <p:sldId id="304" r:id="rId15"/>
    <p:sldId id="295" r:id="rId16"/>
    <p:sldId id="305" r:id="rId17"/>
    <p:sldId id="301" r:id="rId18"/>
    <p:sldId id="303" r:id="rId19"/>
    <p:sldId id="306" r:id="rId20"/>
    <p:sldId id="308" r:id="rId21"/>
    <p:sldId id="307" r:id="rId22"/>
    <p:sldId id="310" r:id="rId23"/>
    <p:sldId id="296" r:id="rId24"/>
    <p:sldId id="291" r:id="rId25"/>
    <p:sldId id="309" r:id="rId26"/>
    <p:sldId id="282" r:id="rId27"/>
    <p:sldId id="302"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024"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thy Morgan" initials="KM" lastIdx="28" clrIdx="0">
    <p:extLst>
      <p:ext uri="{19B8F6BF-5375-455C-9EA6-DF929625EA0E}">
        <p15:presenceInfo xmlns:p15="http://schemas.microsoft.com/office/powerpoint/2012/main" userId="S::kmorgan@firstinspires.org::19752d8f-270a-426b-91ad-1bf5c79275bc" providerId="AD"/>
      </p:ext>
    </p:extLst>
  </p:cmAuthor>
  <p:cmAuthor id="2" name="Tammy Pankey" initials="TP" lastIdx="41" clrIdx="1">
    <p:extLst>
      <p:ext uri="{19B8F6BF-5375-455C-9EA6-DF929625EA0E}">
        <p15:presenceInfo xmlns:p15="http://schemas.microsoft.com/office/powerpoint/2012/main" userId="S::tpankey@firstinspires.org::89b84b47-0384-4d66-b56e-dc00ebdb68c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C24"/>
    <a:srgbClr val="ABE6FB"/>
    <a:srgbClr val="CCFFFF"/>
    <a:srgbClr val="4472C4"/>
    <a:srgbClr val="00A551"/>
    <a:srgbClr val="00A651"/>
    <a:srgbClr val="FF781D"/>
    <a:srgbClr val="7030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D66074-DD9B-48BB-A6AC-DFBBB0D7802E}" v="11" dt="2021-08-05T20:53:59.03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1373" autoAdjust="0"/>
  </p:normalViewPr>
  <p:slideViewPr>
    <p:cSldViewPr snapToGrid="0">
      <p:cViewPr varScale="1">
        <p:scale>
          <a:sx n="71" d="100"/>
          <a:sy n="71" d="100"/>
        </p:scale>
        <p:origin x="1786" y="58"/>
      </p:cViewPr>
      <p:guideLst>
        <p:guide orient="horz" pos="2160"/>
        <p:guide pos="30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hy Morgan" userId="19752d8f-270a-426b-91ad-1bf5c79275bc" providerId="ADAL" clId="{1DD66074-DD9B-48BB-A6AC-DFBBB0D7802E}"/>
    <pc:docChg chg="custSel addSld modSld sldOrd">
      <pc:chgData name="Kathy Morgan" userId="19752d8f-270a-426b-91ad-1bf5c79275bc" providerId="ADAL" clId="{1DD66074-DD9B-48BB-A6AC-DFBBB0D7802E}" dt="2021-08-05T20:53:59.036" v="212" actId="165"/>
      <pc:docMkLst>
        <pc:docMk/>
      </pc:docMkLst>
      <pc:sldChg chg="addSp modSp mod delCm">
        <pc:chgData name="Kathy Morgan" userId="19752d8f-270a-426b-91ad-1bf5c79275bc" providerId="ADAL" clId="{1DD66074-DD9B-48BB-A6AC-DFBBB0D7802E}" dt="2021-08-05T20:21:20.835" v="14" actId="1592"/>
        <pc:sldMkLst>
          <pc:docMk/>
          <pc:sldMk cId="1717468709" sldId="260"/>
        </pc:sldMkLst>
        <pc:picChg chg="add mod">
          <ac:chgData name="Kathy Morgan" userId="19752d8f-270a-426b-91ad-1bf5c79275bc" providerId="ADAL" clId="{1DD66074-DD9B-48BB-A6AC-DFBBB0D7802E}" dt="2021-08-05T20:21:17.219" v="13" actId="1076"/>
          <ac:picMkLst>
            <pc:docMk/>
            <pc:sldMk cId="1717468709" sldId="260"/>
            <ac:picMk id="7" creationId="{E0DDC988-35CC-4C23-BDD4-5844D56F098A}"/>
          </ac:picMkLst>
        </pc:picChg>
      </pc:sldChg>
      <pc:sldChg chg="addSp delSp modSp mod delCm">
        <pc:chgData name="Kathy Morgan" userId="19752d8f-270a-426b-91ad-1bf5c79275bc" providerId="ADAL" clId="{1DD66074-DD9B-48BB-A6AC-DFBBB0D7802E}" dt="2021-08-05T20:53:59.036" v="212" actId="165"/>
        <pc:sldMkLst>
          <pc:docMk/>
          <pc:sldMk cId="3822573366" sldId="262"/>
        </pc:sldMkLst>
        <pc:grpChg chg="add del mod">
          <ac:chgData name="Kathy Morgan" userId="19752d8f-270a-426b-91ad-1bf5c79275bc" providerId="ADAL" clId="{1DD66074-DD9B-48BB-A6AC-DFBBB0D7802E}" dt="2021-08-05T20:53:59.036" v="212" actId="165"/>
          <ac:grpSpMkLst>
            <pc:docMk/>
            <pc:sldMk cId="3822573366" sldId="262"/>
            <ac:grpSpMk id="3" creationId="{2DCD7080-66D8-465F-8317-DAE384FD4706}"/>
          </ac:grpSpMkLst>
        </pc:grpChg>
        <pc:picChg chg="mod topLvl">
          <ac:chgData name="Kathy Morgan" userId="19752d8f-270a-426b-91ad-1bf5c79275bc" providerId="ADAL" clId="{1DD66074-DD9B-48BB-A6AC-DFBBB0D7802E}" dt="2021-08-05T20:53:59.036" v="212" actId="165"/>
          <ac:picMkLst>
            <pc:docMk/>
            <pc:sldMk cId="3822573366" sldId="262"/>
            <ac:picMk id="6" creationId="{B4BE8927-197C-4DD3-864D-E506210C4F14}"/>
          </ac:picMkLst>
        </pc:picChg>
        <pc:picChg chg="add mod topLvl modCrop">
          <ac:chgData name="Kathy Morgan" userId="19752d8f-270a-426b-91ad-1bf5c79275bc" providerId="ADAL" clId="{1DD66074-DD9B-48BB-A6AC-DFBBB0D7802E}" dt="2021-08-05T20:53:59.036" v="212" actId="165"/>
          <ac:picMkLst>
            <pc:docMk/>
            <pc:sldMk cId="3822573366" sldId="262"/>
            <ac:picMk id="7" creationId="{82D9ACED-2A70-4138-A6BB-939623A616FB}"/>
          </ac:picMkLst>
        </pc:picChg>
      </pc:sldChg>
      <pc:sldChg chg="ord">
        <pc:chgData name="Kathy Morgan" userId="19752d8f-270a-426b-91ad-1bf5c79275bc" providerId="ADAL" clId="{1DD66074-DD9B-48BB-A6AC-DFBBB0D7802E}" dt="2021-08-05T20:27:24.029" v="57"/>
        <pc:sldMkLst>
          <pc:docMk/>
          <pc:sldMk cId="2332097036" sldId="291"/>
        </pc:sldMkLst>
      </pc:sldChg>
      <pc:sldChg chg="modSp mod">
        <pc:chgData name="Kathy Morgan" userId="19752d8f-270a-426b-91ad-1bf5c79275bc" providerId="ADAL" clId="{1DD66074-DD9B-48BB-A6AC-DFBBB0D7802E}" dt="2021-08-05T20:19:54.779" v="2" actId="1036"/>
        <pc:sldMkLst>
          <pc:docMk/>
          <pc:sldMk cId="3302510516" sldId="297"/>
        </pc:sldMkLst>
        <pc:picChg chg="mod">
          <ac:chgData name="Kathy Morgan" userId="19752d8f-270a-426b-91ad-1bf5c79275bc" providerId="ADAL" clId="{1DD66074-DD9B-48BB-A6AC-DFBBB0D7802E}" dt="2021-08-05T20:19:54.779" v="2" actId="1036"/>
          <ac:picMkLst>
            <pc:docMk/>
            <pc:sldMk cId="3302510516" sldId="297"/>
            <ac:picMk id="11" creationId="{20BB4F7B-D7F6-4798-A73E-21B989A7749D}"/>
          </ac:picMkLst>
        </pc:picChg>
      </pc:sldChg>
      <pc:sldChg chg="delCm">
        <pc:chgData name="Kathy Morgan" userId="19752d8f-270a-426b-91ad-1bf5c79275bc" providerId="ADAL" clId="{1DD66074-DD9B-48BB-A6AC-DFBBB0D7802E}" dt="2021-08-05T20:24:07.858" v="32" actId="1592"/>
        <pc:sldMkLst>
          <pc:docMk/>
          <pc:sldMk cId="2117150995" sldId="300"/>
        </pc:sldMkLst>
      </pc:sldChg>
      <pc:sldChg chg="addSp modSp mod">
        <pc:chgData name="Kathy Morgan" userId="19752d8f-270a-426b-91ad-1bf5c79275bc" providerId="ADAL" clId="{1DD66074-DD9B-48BB-A6AC-DFBBB0D7802E}" dt="2021-08-05T20:26:00.336" v="52" actId="20577"/>
        <pc:sldMkLst>
          <pc:docMk/>
          <pc:sldMk cId="1012736168" sldId="303"/>
        </pc:sldMkLst>
        <pc:spChg chg="mod">
          <ac:chgData name="Kathy Morgan" userId="19752d8f-270a-426b-91ad-1bf5c79275bc" providerId="ADAL" clId="{1DD66074-DD9B-48BB-A6AC-DFBBB0D7802E}" dt="2021-08-05T20:26:00.336" v="52" actId="20577"/>
          <ac:spMkLst>
            <pc:docMk/>
            <pc:sldMk cId="1012736168" sldId="303"/>
            <ac:spMk id="5" creationId="{2FBE37BA-623B-4B8D-8866-42DA619C70B4}"/>
          </ac:spMkLst>
        </pc:spChg>
        <pc:grpChg chg="add mod">
          <ac:chgData name="Kathy Morgan" userId="19752d8f-270a-426b-91ad-1bf5c79275bc" providerId="ADAL" clId="{1DD66074-DD9B-48BB-A6AC-DFBBB0D7802E}" dt="2021-08-05T20:25:52.441" v="50"/>
          <ac:grpSpMkLst>
            <pc:docMk/>
            <pc:sldMk cId="1012736168" sldId="303"/>
            <ac:grpSpMk id="4" creationId="{639E3B44-EB38-4C6E-A716-4624E0A54513}"/>
          </ac:grpSpMkLst>
        </pc:grpChg>
        <pc:picChg chg="mod">
          <ac:chgData name="Kathy Morgan" userId="19752d8f-270a-426b-91ad-1bf5c79275bc" providerId="ADAL" clId="{1DD66074-DD9B-48BB-A6AC-DFBBB0D7802E}" dt="2021-08-05T20:25:52.441" v="50"/>
          <ac:picMkLst>
            <pc:docMk/>
            <pc:sldMk cId="1012736168" sldId="303"/>
            <ac:picMk id="6" creationId="{93D68118-5257-4D4F-8948-217FFF790124}"/>
          </ac:picMkLst>
        </pc:picChg>
      </pc:sldChg>
      <pc:sldChg chg="addSp modSp mod">
        <pc:chgData name="Kathy Morgan" userId="19752d8f-270a-426b-91ad-1bf5c79275bc" providerId="ADAL" clId="{1DD66074-DD9B-48BB-A6AC-DFBBB0D7802E}" dt="2021-08-05T20:24:36.785" v="46" actId="1036"/>
        <pc:sldMkLst>
          <pc:docMk/>
          <pc:sldMk cId="3041620155" sldId="304"/>
        </pc:sldMkLst>
        <pc:spChg chg="mod">
          <ac:chgData name="Kathy Morgan" userId="19752d8f-270a-426b-91ad-1bf5c79275bc" providerId="ADAL" clId="{1DD66074-DD9B-48BB-A6AC-DFBBB0D7802E}" dt="2021-08-05T20:24:30.087" v="33"/>
          <ac:spMkLst>
            <pc:docMk/>
            <pc:sldMk cId="3041620155" sldId="304"/>
            <ac:spMk id="5" creationId="{6F060088-2820-4015-90BA-740A2C509413}"/>
          </ac:spMkLst>
        </pc:spChg>
        <pc:grpChg chg="add mod">
          <ac:chgData name="Kathy Morgan" userId="19752d8f-270a-426b-91ad-1bf5c79275bc" providerId="ADAL" clId="{1DD66074-DD9B-48BB-A6AC-DFBBB0D7802E}" dt="2021-08-05T20:24:30.087" v="33"/>
          <ac:grpSpMkLst>
            <pc:docMk/>
            <pc:sldMk cId="3041620155" sldId="304"/>
            <ac:grpSpMk id="4" creationId="{FE7A2685-6DA9-4375-ACA6-D3A4C2BD6254}"/>
          </ac:grpSpMkLst>
        </pc:grpChg>
        <pc:picChg chg="mod">
          <ac:chgData name="Kathy Morgan" userId="19752d8f-270a-426b-91ad-1bf5c79275bc" providerId="ADAL" clId="{1DD66074-DD9B-48BB-A6AC-DFBBB0D7802E}" dt="2021-08-05T20:24:30.087" v="33"/>
          <ac:picMkLst>
            <pc:docMk/>
            <pc:sldMk cId="3041620155" sldId="304"/>
            <ac:picMk id="6" creationId="{4FF6EAA6-A5DD-4DBC-8AB6-51D1662AD3D6}"/>
          </ac:picMkLst>
        </pc:picChg>
        <pc:picChg chg="mod">
          <ac:chgData name="Kathy Morgan" userId="19752d8f-270a-426b-91ad-1bf5c79275bc" providerId="ADAL" clId="{1DD66074-DD9B-48BB-A6AC-DFBBB0D7802E}" dt="2021-08-05T20:24:36.785" v="46" actId="1036"/>
          <ac:picMkLst>
            <pc:docMk/>
            <pc:sldMk cId="3041620155" sldId="304"/>
            <ac:picMk id="10" creationId="{FEEB8C4C-D1CD-4B85-AA90-4ADB6108AA63}"/>
          </ac:picMkLst>
        </pc:picChg>
      </pc:sldChg>
      <pc:sldChg chg="addSp modSp mod">
        <pc:chgData name="Kathy Morgan" userId="19752d8f-270a-426b-91ad-1bf5c79275bc" providerId="ADAL" clId="{1DD66074-DD9B-48BB-A6AC-DFBBB0D7802E}" dt="2021-08-05T20:25:48.633" v="49" actId="20577"/>
        <pc:sldMkLst>
          <pc:docMk/>
          <pc:sldMk cId="1945238784" sldId="305"/>
        </pc:sldMkLst>
        <pc:spChg chg="mod">
          <ac:chgData name="Kathy Morgan" userId="19752d8f-270a-426b-91ad-1bf5c79275bc" providerId="ADAL" clId="{1DD66074-DD9B-48BB-A6AC-DFBBB0D7802E}" dt="2021-08-05T20:25:48.633" v="49" actId="20577"/>
          <ac:spMkLst>
            <pc:docMk/>
            <pc:sldMk cId="1945238784" sldId="305"/>
            <ac:spMk id="6" creationId="{83B6EBD6-A697-4949-B079-F80C08387201}"/>
          </ac:spMkLst>
        </pc:spChg>
        <pc:grpChg chg="add mod">
          <ac:chgData name="Kathy Morgan" userId="19752d8f-270a-426b-91ad-1bf5c79275bc" providerId="ADAL" clId="{1DD66074-DD9B-48BB-A6AC-DFBBB0D7802E}" dt="2021-08-05T20:25:16.817" v="47"/>
          <ac:grpSpMkLst>
            <pc:docMk/>
            <pc:sldMk cId="1945238784" sldId="305"/>
            <ac:grpSpMk id="5" creationId="{1D375DCE-3E38-46E9-82C5-06AF72559443}"/>
          </ac:grpSpMkLst>
        </pc:grpChg>
        <pc:picChg chg="mod">
          <ac:chgData name="Kathy Morgan" userId="19752d8f-270a-426b-91ad-1bf5c79275bc" providerId="ADAL" clId="{1DD66074-DD9B-48BB-A6AC-DFBBB0D7802E}" dt="2021-08-05T20:25:16.817" v="47"/>
          <ac:picMkLst>
            <pc:docMk/>
            <pc:sldMk cId="1945238784" sldId="305"/>
            <ac:picMk id="7" creationId="{3833A615-9501-4C38-9CDE-18363B0CDCE2}"/>
          </ac:picMkLst>
        </pc:picChg>
      </pc:sldChg>
      <pc:sldChg chg="addSp modSp mod">
        <pc:chgData name="Kathy Morgan" userId="19752d8f-270a-426b-91ad-1bf5c79275bc" providerId="ADAL" clId="{1DD66074-DD9B-48BB-A6AC-DFBBB0D7802E}" dt="2021-08-05T20:26:37.384" v="55" actId="20577"/>
        <pc:sldMkLst>
          <pc:docMk/>
          <pc:sldMk cId="2011606840" sldId="306"/>
        </pc:sldMkLst>
        <pc:spChg chg="mod">
          <ac:chgData name="Kathy Morgan" userId="19752d8f-270a-426b-91ad-1bf5c79275bc" providerId="ADAL" clId="{1DD66074-DD9B-48BB-A6AC-DFBBB0D7802E}" dt="2021-08-05T20:26:37.384" v="55" actId="20577"/>
          <ac:spMkLst>
            <pc:docMk/>
            <pc:sldMk cId="2011606840" sldId="306"/>
            <ac:spMk id="5" creationId="{542CB343-A003-4B47-B784-16DF9AC9C1D5}"/>
          </ac:spMkLst>
        </pc:spChg>
        <pc:grpChg chg="add mod">
          <ac:chgData name="Kathy Morgan" userId="19752d8f-270a-426b-91ad-1bf5c79275bc" providerId="ADAL" clId="{1DD66074-DD9B-48BB-A6AC-DFBBB0D7802E}" dt="2021-08-05T20:26:06.552" v="53"/>
          <ac:grpSpMkLst>
            <pc:docMk/>
            <pc:sldMk cId="2011606840" sldId="306"/>
            <ac:grpSpMk id="4" creationId="{C17A4AA0-3BB5-4059-AC35-C8549B0CC9E9}"/>
          </ac:grpSpMkLst>
        </pc:grpChg>
        <pc:picChg chg="mod">
          <ac:chgData name="Kathy Morgan" userId="19752d8f-270a-426b-91ad-1bf5c79275bc" providerId="ADAL" clId="{1DD66074-DD9B-48BB-A6AC-DFBBB0D7802E}" dt="2021-08-05T20:26:06.552" v="53"/>
          <ac:picMkLst>
            <pc:docMk/>
            <pc:sldMk cId="2011606840" sldId="306"/>
            <ac:picMk id="6" creationId="{64E6652D-B1A3-4667-B2C7-5F9E4D8109E8}"/>
          </ac:picMkLst>
        </pc:picChg>
      </pc:sldChg>
      <pc:sldChg chg="addSp modSp ord modNotesTx">
        <pc:chgData name="Kathy Morgan" userId="19752d8f-270a-426b-91ad-1bf5c79275bc" providerId="ADAL" clId="{1DD66074-DD9B-48BB-A6AC-DFBBB0D7802E}" dt="2021-08-05T20:49:36.715" v="211" actId="20577"/>
        <pc:sldMkLst>
          <pc:docMk/>
          <pc:sldMk cId="2671776133" sldId="309"/>
        </pc:sldMkLst>
        <pc:picChg chg="add mod">
          <ac:chgData name="Kathy Morgan" userId="19752d8f-270a-426b-91ad-1bf5c79275bc" providerId="ADAL" clId="{1DD66074-DD9B-48BB-A6AC-DFBBB0D7802E}" dt="2021-08-05T20:49:06.297" v="200"/>
          <ac:picMkLst>
            <pc:docMk/>
            <pc:sldMk cId="2671776133" sldId="309"/>
            <ac:picMk id="7" creationId="{DF15E98F-47A9-4F18-894D-9BE253CE8C0D}"/>
          </ac:picMkLst>
        </pc:picChg>
      </pc:sldChg>
      <pc:sldChg chg="delSp modSp add mod">
        <pc:chgData name="Kathy Morgan" userId="19752d8f-270a-426b-91ad-1bf5c79275bc" providerId="ADAL" clId="{1DD66074-DD9B-48BB-A6AC-DFBBB0D7802E}" dt="2021-08-05T20:28:21.232" v="65" actId="1076"/>
        <pc:sldMkLst>
          <pc:docMk/>
          <pc:sldMk cId="2130926778" sldId="310"/>
        </pc:sldMkLst>
        <pc:spChg chg="mod">
          <ac:chgData name="Kathy Morgan" userId="19752d8f-270a-426b-91ad-1bf5c79275bc" providerId="ADAL" clId="{1DD66074-DD9B-48BB-A6AC-DFBBB0D7802E}" dt="2021-08-05T20:28:07.623" v="63" actId="14100"/>
          <ac:spMkLst>
            <pc:docMk/>
            <pc:sldMk cId="2130926778" sldId="310"/>
            <ac:spMk id="11" creationId="{62140F61-8F65-423D-8425-EEC625D9EEC4}"/>
          </ac:spMkLst>
        </pc:spChg>
        <pc:spChg chg="del">
          <ac:chgData name="Kathy Morgan" userId="19752d8f-270a-426b-91ad-1bf5c79275bc" providerId="ADAL" clId="{1DD66074-DD9B-48BB-A6AC-DFBBB0D7802E}" dt="2021-08-05T20:27:54.146" v="59" actId="478"/>
          <ac:spMkLst>
            <pc:docMk/>
            <pc:sldMk cId="2130926778" sldId="310"/>
            <ac:spMk id="14" creationId="{E638F4BF-EA66-45DB-89EB-89EA97EE51C3}"/>
          </ac:spMkLst>
        </pc:spChg>
        <pc:spChg chg="mod">
          <ac:chgData name="Kathy Morgan" userId="19752d8f-270a-426b-91ad-1bf5c79275bc" providerId="ADAL" clId="{1DD66074-DD9B-48BB-A6AC-DFBBB0D7802E}" dt="2021-08-05T20:27:57.583" v="60" actId="1076"/>
          <ac:spMkLst>
            <pc:docMk/>
            <pc:sldMk cId="2130926778" sldId="310"/>
            <ac:spMk id="15" creationId="{8AAE8026-BC29-46A5-809D-F9D88A10073A}"/>
          </ac:spMkLst>
        </pc:spChg>
        <pc:spChg chg="mod">
          <ac:chgData name="Kathy Morgan" userId="19752d8f-270a-426b-91ad-1bf5c79275bc" providerId="ADAL" clId="{1DD66074-DD9B-48BB-A6AC-DFBBB0D7802E}" dt="2021-08-05T20:28:21.232" v="65" actId="1076"/>
          <ac:spMkLst>
            <pc:docMk/>
            <pc:sldMk cId="2130926778" sldId="310"/>
            <ac:spMk id="17" creationId="{CD832C2F-1E35-48EA-A45B-008F54F4C4F8}"/>
          </ac:spMkLst>
        </pc:spChg>
        <pc:spChg chg="del">
          <ac:chgData name="Kathy Morgan" userId="19752d8f-270a-426b-91ad-1bf5c79275bc" providerId="ADAL" clId="{1DD66074-DD9B-48BB-A6AC-DFBBB0D7802E}" dt="2021-08-05T20:27:58.688" v="61" actId="478"/>
          <ac:spMkLst>
            <pc:docMk/>
            <pc:sldMk cId="2130926778" sldId="310"/>
            <ac:spMk id="18" creationId="{06881FCA-55C2-4FAB-B28C-D7FA1A23070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13F5F3-06B3-EE47-BF43-708E2593BF64}" type="datetimeFigureOut">
              <a:rPr lang="en-US" smtClean="0"/>
              <a:t>11/7/2021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7B8CF6-C2C2-924C-96EF-0C0C9E05FEB2}" type="slidenum">
              <a:rPr lang="en-US" smtClean="0"/>
              <a:t>‹#›</a:t>
            </a:fld>
            <a:endParaRPr lang="en-US"/>
          </a:p>
        </p:txBody>
      </p:sp>
    </p:spTree>
    <p:extLst>
      <p:ext uri="{BB962C8B-B14F-4D97-AF65-F5344CB8AC3E}">
        <p14:creationId xmlns:p14="http://schemas.microsoft.com/office/powerpoint/2010/main" val="294501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47B8CF6-C2C2-924C-96EF-0C0C9E05FEB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0777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US" sz="1800" b="1" i="0" u="none" strike="noStrike" baseline="0" dirty="0">
                <a:latin typeface="Arial-BoldMT"/>
              </a:rPr>
              <a:t>Facilitator Tips</a:t>
            </a:r>
          </a:p>
          <a:p>
            <a:pPr marL="285750" indent="-285750" algn="l">
              <a:buFont typeface="Arial" panose="020B0604020202020204" pitchFamily="34" charset="0"/>
              <a:buChar char="•"/>
            </a:pPr>
            <a:r>
              <a:rPr lang="en-US" sz="1800" b="0" i="0" u="none" strike="noStrike" baseline="0" dirty="0">
                <a:solidFill>
                  <a:srgbClr val="211D1E"/>
                </a:solidFill>
                <a:latin typeface="Arial" panose="020B0604020202020204" pitchFamily="34" charset="0"/>
              </a:rPr>
              <a:t>Some of the team may excel at model building and can help others who get stuck. If the team talks over each other, refer them to the team roles and designate one person as the communicator.</a:t>
            </a:r>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2</a:t>
            </a:fld>
            <a:endParaRPr lang="en-US"/>
          </a:p>
        </p:txBody>
      </p:sp>
    </p:spTree>
    <p:extLst>
      <p:ext uri="{BB962C8B-B14F-4D97-AF65-F5344CB8AC3E}">
        <p14:creationId xmlns:p14="http://schemas.microsoft.com/office/powerpoint/2010/main" val="31261243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baseline="0" dirty="0">
                <a:latin typeface="Arial-BoldMT"/>
              </a:rPr>
              <a:t>Facilitator Tips</a:t>
            </a:r>
            <a:endParaRPr lang="en-US" sz="1800" b="0" i="0" u="none" strike="noStrike" baseline="0" dirty="0">
              <a:solidFill>
                <a:srgbClr val="211D1E"/>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At the tournament judging session, the team will provide examples of how they have used Core Values, so there are introduction activities for them to practice this. </a:t>
            </a:r>
            <a:endParaRPr lang="en-US" sz="1200" b="0" i="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3</a:t>
            </a:fld>
            <a:endParaRPr lang="en-US"/>
          </a:p>
        </p:txBody>
      </p:sp>
    </p:spTree>
    <p:extLst>
      <p:ext uri="{BB962C8B-B14F-4D97-AF65-F5344CB8AC3E}">
        <p14:creationId xmlns:p14="http://schemas.microsoft.com/office/powerpoint/2010/main" val="837593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b="1" i="0" u="none" strike="noStrike" baseline="0" dirty="0">
                <a:latin typeface="Arial-BoldMT"/>
              </a:rPr>
              <a:t>Facilitator Tips</a:t>
            </a:r>
            <a:endParaRPr lang="en-US" sz="1800" b="0" i="0" u="none" strike="noStrike" baseline="0" dirty="0">
              <a:solidFill>
                <a:srgbClr val="211D1E"/>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Remind the team to save their programs often on their device.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After a program is downloaded onto the controller, it cannot be transferred back to be opened and edited.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Have the team practice their new skills by trying to drive the robot to a model and then returning to Home.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Robot Game Connection: Have the team code the robot to push an object and deliver it to a target area on the mat. </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4</a:t>
            </a:fld>
            <a:endParaRPr lang="en-US"/>
          </a:p>
        </p:txBody>
      </p:sp>
    </p:spTree>
    <p:extLst>
      <p:ext uri="{BB962C8B-B14F-4D97-AF65-F5344CB8AC3E}">
        <p14:creationId xmlns:p14="http://schemas.microsoft.com/office/powerpoint/2010/main" val="1994550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b="0" i="0" u="none" strike="noStrike" kern="1200" baseline="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5</a:t>
            </a:fld>
            <a:endParaRPr lang="en-US"/>
          </a:p>
        </p:txBody>
      </p:sp>
    </p:spTree>
    <p:extLst>
      <p:ext uri="{BB962C8B-B14F-4D97-AF65-F5344CB8AC3E}">
        <p14:creationId xmlns:p14="http://schemas.microsoft.com/office/powerpoint/2010/main" val="14251028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6</a:t>
            </a:fld>
            <a:endParaRPr lang="en-US"/>
          </a:p>
        </p:txBody>
      </p:sp>
    </p:spTree>
    <p:extLst>
      <p:ext uri="{BB962C8B-B14F-4D97-AF65-F5344CB8AC3E}">
        <p14:creationId xmlns:p14="http://schemas.microsoft.com/office/powerpoint/2010/main" val="26445559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800" b="1" i="0" u="none" strike="noStrike" baseline="0" dirty="0">
                <a:latin typeface="Arial-BoldMT"/>
              </a:rPr>
              <a:t>Facilitator Tips</a:t>
            </a:r>
            <a:endParaRPr lang="en-US" sz="1800" b="0" i="0" u="none" strike="noStrike" baseline="0" dirty="0">
              <a:solidFill>
                <a:srgbClr val="211D1E"/>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Provide the digital building instructions Books 5-9 to the team. Find them at </a:t>
            </a:r>
            <a:r>
              <a:rPr lang="en-US" sz="1800" b="0" i="0" u="sng" strike="noStrike" baseline="0" dirty="0">
                <a:solidFill>
                  <a:srgbClr val="1F5D9F"/>
                </a:solidFill>
                <a:latin typeface="Arial" panose="020B0604020202020204" pitchFamily="34" charset="0"/>
              </a:rPr>
              <a:t>firstlegoleague.org/ </a:t>
            </a:r>
            <a:r>
              <a:rPr lang="en-US" sz="1800" b="0" i="0" u="sng" strike="noStrike" baseline="0" dirty="0" err="1">
                <a:solidFill>
                  <a:srgbClr val="1F5D9F"/>
                </a:solidFill>
                <a:latin typeface="Arial" panose="020B0604020202020204" pitchFamily="34" charset="0"/>
              </a:rPr>
              <a:t>season#resources</a:t>
            </a:r>
            <a:r>
              <a:rPr lang="en-US" sz="1800" b="0" i="0" u="none" strike="noStrike" baseline="0" dirty="0">
                <a:solidFill>
                  <a:srgbClr val="211D1E"/>
                </a:solidFill>
                <a:latin typeface="Arial" panose="020B0604020202020204" pitchFamily="34" charset="0"/>
              </a:rPr>
              <a:t>.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The team will need Bags 5-9 from the Challenge set. Larger pieces may be in an unnumbered LEGO® bag. </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7</a:t>
            </a:fld>
            <a:endParaRPr lang="en-US"/>
          </a:p>
        </p:txBody>
      </p:sp>
    </p:spTree>
    <p:extLst>
      <p:ext uri="{BB962C8B-B14F-4D97-AF65-F5344CB8AC3E}">
        <p14:creationId xmlns:p14="http://schemas.microsoft.com/office/powerpoint/2010/main" val="36345836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8</a:t>
            </a:fld>
            <a:endParaRPr lang="en-US"/>
          </a:p>
        </p:txBody>
      </p:sp>
    </p:spTree>
    <p:extLst>
      <p:ext uri="{BB962C8B-B14F-4D97-AF65-F5344CB8AC3E}">
        <p14:creationId xmlns:p14="http://schemas.microsoft.com/office/powerpoint/2010/main" val="26406439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9</a:t>
            </a:fld>
            <a:endParaRPr lang="en-US"/>
          </a:p>
        </p:txBody>
      </p:sp>
    </p:spTree>
    <p:extLst>
      <p:ext uri="{BB962C8B-B14F-4D97-AF65-F5344CB8AC3E}">
        <p14:creationId xmlns:p14="http://schemas.microsoft.com/office/powerpoint/2010/main" val="171059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10</a:t>
            </a:fld>
            <a:endParaRPr lang="en-US"/>
          </a:p>
        </p:txBody>
      </p:sp>
    </p:spTree>
    <p:extLst>
      <p:ext uri="{BB962C8B-B14F-4D97-AF65-F5344CB8AC3E}">
        <p14:creationId xmlns:p14="http://schemas.microsoft.com/office/powerpoint/2010/main" val="81452858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11</a:t>
            </a:fld>
            <a:endParaRPr lang="en-US"/>
          </a:p>
        </p:txBody>
      </p:sp>
    </p:spTree>
    <p:extLst>
      <p:ext uri="{BB962C8B-B14F-4D97-AF65-F5344CB8AC3E}">
        <p14:creationId xmlns:p14="http://schemas.microsoft.com/office/powerpoint/2010/main" val="36932729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12</a:t>
            </a:fld>
            <a:endParaRPr lang="en-US"/>
          </a:p>
        </p:txBody>
      </p:sp>
    </p:spTree>
    <p:extLst>
      <p:ext uri="{BB962C8B-B14F-4D97-AF65-F5344CB8AC3E}">
        <p14:creationId xmlns:p14="http://schemas.microsoft.com/office/powerpoint/2010/main" val="16657283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13</a:t>
            </a:fld>
            <a:endParaRPr lang="en-US"/>
          </a:p>
        </p:txBody>
      </p:sp>
    </p:spTree>
    <p:extLst>
      <p:ext uri="{BB962C8B-B14F-4D97-AF65-F5344CB8AC3E}">
        <p14:creationId xmlns:p14="http://schemas.microsoft.com/office/powerpoint/2010/main" val="22720564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14</a:t>
            </a:fld>
            <a:endParaRPr lang="en-US"/>
          </a:p>
        </p:txBody>
      </p:sp>
    </p:spTree>
    <p:extLst>
      <p:ext uri="{BB962C8B-B14F-4D97-AF65-F5344CB8AC3E}">
        <p14:creationId xmlns:p14="http://schemas.microsoft.com/office/powerpoint/2010/main" val="35723762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15</a:t>
            </a:fld>
            <a:endParaRPr lang="en-US"/>
          </a:p>
        </p:txBody>
      </p:sp>
    </p:spTree>
    <p:extLst>
      <p:ext uri="{BB962C8B-B14F-4D97-AF65-F5344CB8AC3E}">
        <p14:creationId xmlns:p14="http://schemas.microsoft.com/office/powerpoint/2010/main" val="425272650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1" i="0" u="none" strike="noStrike" baseline="0" dirty="0">
                <a:latin typeface="Arial-BoldMT"/>
              </a:rPr>
              <a:t>Facilitator Tips</a:t>
            </a:r>
            <a:endParaRPr lang="en-US" sz="1200" b="0" i="0" u="none" strike="noStrike" baseline="0" dirty="0">
              <a:solidFill>
                <a:srgbClr val="211D1E"/>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Have the team think about equipment or technology they could invent as a solution to the Project Spark. </a:t>
            </a: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The team can use visual aids to help explain their Innovation Project solution, so this gives them practice at creating a detailed diagram. </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16</a:t>
            </a:fld>
            <a:endParaRPr lang="en-US"/>
          </a:p>
        </p:txBody>
      </p:sp>
    </p:spTree>
    <p:extLst>
      <p:ext uri="{BB962C8B-B14F-4D97-AF65-F5344CB8AC3E}">
        <p14:creationId xmlns:p14="http://schemas.microsoft.com/office/powerpoint/2010/main" val="37943677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800" b="0" i="0" u="none" strike="noStrike" baseline="0" dirty="0">
              <a:solidFill>
                <a:srgbClr val="5185C4"/>
              </a:solidFill>
              <a:latin typeface="Chantal Light"/>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17</a:t>
            </a:fld>
            <a:endParaRPr lang="en-US"/>
          </a:p>
        </p:txBody>
      </p:sp>
    </p:spTree>
    <p:extLst>
      <p:ext uri="{BB962C8B-B14F-4D97-AF65-F5344CB8AC3E}">
        <p14:creationId xmlns:p14="http://schemas.microsoft.com/office/powerpoint/2010/main" val="24923770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b="0" i="0" u="none" strike="noStrike" baseline="0">
                <a:solidFill>
                  <a:srgbClr val="211D1E"/>
                </a:solidFill>
                <a:latin typeface="Arial" panose="020B0604020202020204" pitchFamily="34" charset="0"/>
              </a:rPr>
              <a:t>Place the completed models on the mat with Dual Lock™ according to the field setup in the </a:t>
            </a:r>
            <a:r>
              <a:rPr lang="en-US" sz="1800" b="0" i="1" u="none" strike="noStrike" baseline="0">
                <a:solidFill>
                  <a:srgbClr val="211D1E"/>
                </a:solidFill>
                <a:latin typeface="Arial" panose="020B0604020202020204" pitchFamily="34" charset="0"/>
              </a:rPr>
              <a:t>Robot Game Rulebook</a:t>
            </a:r>
            <a:r>
              <a:rPr lang="en-US" sz="1800" b="0" i="0" u="none" strike="noStrike" baseline="0">
                <a:solidFill>
                  <a:srgbClr val="211D1E"/>
                </a:solidFill>
                <a:latin typeface="Arial" panose="020B0604020202020204" pitchFamily="34" charset="0"/>
              </a:rPr>
              <a:t>. </a:t>
            </a:r>
            <a:endParaRPr lang="en-US" sz="1800" b="0" i="0" u="none" strike="noStrike" baseline="0">
              <a:solidFill>
                <a:srgbClr val="5185C4"/>
              </a:solidFill>
              <a:latin typeface="Chantal Light"/>
            </a:endParaRPr>
          </a:p>
        </p:txBody>
      </p:sp>
      <p:sp>
        <p:nvSpPr>
          <p:cNvPr id="4" name="Slide Number Placeholder 3"/>
          <p:cNvSpPr>
            <a:spLocks noGrp="1"/>
          </p:cNvSpPr>
          <p:nvPr>
            <p:ph type="sldNum" sz="quarter" idx="5"/>
          </p:nvPr>
        </p:nvSpPr>
        <p:spPr/>
        <p:txBody>
          <a:bodyPr/>
          <a:lstStyle/>
          <a:p>
            <a:fld id="{447B8CF6-C2C2-924C-96EF-0C0C9E05FEB2}" type="slidenum">
              <a:rPr lang="en-US" smtClean="0"/>
              <a:t>18</a:t>
            </a:fld>
            <a:endParaRPr lang="en-US"/>
          </a:p>
        </p:txBody>
      </p:sp>
    </p:spTree>
    <p:extLst>
      <p:ext uri="{BB962C8B-B14F-4D97-AF65-F5344CB8AC3E}">
        <p14:creationId xmlns:p14="http://schemas.microsoft.com/office/powerpoint/2010/main" val="24136505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i="0" u="none" strike="noStrike" baseline="0" dirty="0">
                <a:latin typeface="Arial-BoldMT"/>
              </a:rPr>
              <a:t>Facilitator Tips</a:t>
            </a:r>
            <a:endParaRPr lang="en-US" sz="1800" b="0" i="0" u="none" strike="noStrike" baseline="0" dirty="0">
              <a:solidFill>
                <a:srgbClr val="211D1E"/>
              </a:solidFill>
              <a:latin typeface="Arial" panose="020B0604020202020204" pitchFamily="34" charset="0"/>
            </a:endParaRPr>
          </a:p>
          <a:p>
            <a:pPr marL="285750" indent="-285750">
              <a:buFont typeface="Arial" panose="020B0604020202020204" pitchFamily="34" charset="0"/>
              <a:buChar char="•"/>
            </a:pPr>
            <a:r>
              <a:rPr lang="en-US" sz="1800" b="0" i="0" u="none" strike="noStrike" baseline="0" dirty="0">
                <a:solidFill>
                  <a:srgbClr val="211D1E"/>
                </a:solidFill>
                <a:latin typeface="Arial" panose="020B0604020202020204" pitchFamily="34" charset="0"/>
              </a:rPr>
              <a:t>Check out Career Connections pages in the </a:t>
            </a:r>
            <a:r>
              <a:rPr lang="en-US" sz="1800" b="0" i="1" u="none" strike="noStrike" baseline="0" dirty="0">
                <a:solidFill>
                  <a:srgbClr val="211D1E"/>
                </a:solidFill>
                <a:latin typeface="Arial" panose="020B0604020202020204" pitchFamily="34" charset="0"/>
              </a:rPr>
              <a:t>Engineering Notebook </a:t>
            </a:r>
            <a:r>
              <a:rPr lang="en-US" sz="1800" b="0" i="0" u="none" strike="noStrike" baseline="0" dirty="0">
                <a:solidFill>
                  <a:srgbClr val="211D1E"/>
                </a:solidFill>
                <a:latin typeface="Arial" panose="020B0604020202020204" pitchFamily="34" charset="0"/>
              </a:rPr>
              <a:t>that link to jobs listed in the sessions. </a:t>
            </a:r>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19</a:t>
            </a:fld>
            <a:endParaRPr lang="en-US"/>
          </a:p>
        </p:txBody>
      </p:sp>
    </p:spTree>
    <p:extLst>
      <p:ext uri="{BB962C8B-B14F-4D97-AF65-F5344CB8AC3E}">
        <p14:creationId xmlns:p14="http://schemas.microsoft.com/office/powerpoint/2010/main" val="39531182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20</a:t>
            </a:fld>
            <a:endParaRPr lang="en-US"/>
          </a:p>
        </p:txBody>
      </p:sp>
    </p:spTree>
    <p:extLst>
      <p:ext uri="{BB962C8B-B14F-4D97-AF65-F5344CB8AC3E}">
        <p14:creationId xmlns:p14="http://schemas.microsoft.com/office/powerpoint/2010/main" val="35483644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Choose a relevant, age-appropriate video for your students.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Here is one example:  Vestas Wind Turbine Blade Transportation (https://youtu.be/iTpZ5V4HrK4) – Length 2:51</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21</a:t>
            </a:fld>
            <a:endParaRPr lang="en-US"/>
          </a:p>
        </p:txBody>
      </p:sp>
    </p:spTree>
    <p:extLst>
      <p:ext uri="{BB962C8B-B14F-4D97-AF65-F5344CB8AC3E}">
        <p14:creationId xmlns:p14="http://schemas.microsoft.com/office/powerpoint/2010/main" val="347650341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447B8CF6-C2C2-924C-96EF-0C0C9E05FEB2}" type="slidenum">
              <a:rPr lang="en-US" smtClean="0"/>
              <a:t>22</a:t>
            </a:fld>
            <a:endParaRPr lang="en-US"/>
          </a:p>
        </p:txBody>
      </p:sp>
    </p:spTree>
    <p:extLst>
      <p:ext uri="{BB962C8B-B14F-4D97-AF65-F5344CB8AC3E}">
        <p14:creationId xmlns:p14="http://schemas.microsoft.com/office/powerpoint/2010/main" val="305527523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3.jpe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jpe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image" Target="../media/image15.jpeg"/><Relationship Id="rId1" Type="http://schemas.openxmlformats.org/officeDocument/2006/relationships/slideMaster" Target="../slideMasters/slideMaster1.xml"/><Relationship Id="rId4" Type="http://schemas.openxmlformats.org/officeDocument/2006/relationships/image" Target="../media/image17.emf"/></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jpeg"/><Relationship Id="rId1" Type="http://schemas.openxmlformats.org/officeDocument/2006/relationships/slideMaster" Target="../slideMasters/slideMaster1.xml"/><Relationship Id="rId6" Type="http://schemas.openxmlformats.org/officeDocument/2006/relationships/image" Target="../media/image22.emf"/><Relationship Id="rId5" Type="http://schemas.openxmlformats.org/officeDocument/2006/relationships/image" Target="../media/image21.emf"/><Relationship Id="rId4" Type="http://schemas.openxmlformats.org/officeDocument/2006/relationships/image" Target="../media/image20.emf"/></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emf"/><Relationship Id="rId1" Type="http://schemas.openxmlformats.org/officeDocument/2006/relationships/slideMaster" Target="../slideMasters/slideMaster1.xml"/><Relationship Id="rId5" Type="http://schemas.openxmlformats.org/officeDocument/2006/relationships/image" Target="../media/image22.emf"/><Relationship Id="rId4" Type="http://schemas.openxmlformats.org/officeDocument/2006/relationships/image" Target="../media/image21.emf"/></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19.emf"/><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20.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21.emf"/><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jpeg"/><Relationship Id="rId1" Type="http://schemas.openxmlformats.org/officeDocument/2006/relationships/slideMaster" Target="../slideMasters/slideMaster1.xml"/><Relationship Id="rId4" Type="http://schemas.openxmlformats.org/officeDocument/2006/relationships/image" Target="../media/image26.emf"/></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image" Target="../media/image27.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30.emf"/><Relationship Id="rId2" Type="http://schemas.openxmlformats.org/officeDocument/2006/relationships/image" Target="../media/image29.jpe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0.emf"/><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Pan-FIRST Title 1">
    <p:spTree>
      <p:nvGrpSpPr>
        <p:cNvPr id="1" name=""/>
        <p:cNvGrpSpPr/>
        <p:nvPr/>
      </p:nvGrpSpPr>
      <p:grpSpPr>
        <a:xfrm>
          <a:off x="0" y="0"/>
          <a:ext cx="0" cy="0"/>
          <a:chOff x="0" y="0"/>
          <a:chExt cx="0" cy="0"/>
        </a:xfrm>
      </p:grpSpPr>
      <p:pic>
        <p:nvPicPr>
          <p:cNvPr id="8" name="Picture 7" descr="A group of people posing for the camera&#10;&#10;Description automatically generated">
            <a:extLst>
              <a:ext uri="{FF2B5EF4-FFF2-40B4-BE49-F238E27FC236}">
                <a16:creationId xmlns:a16="http://schemas.microsoft.com/office/drawing/2014/main" id="{AE46A625-A699-8146-B1EC-AD3911BAB5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43" y="0"/>
            <a:ext cx="9142514" cy="6859116"/>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36148591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Pan-FIRST Title 2">
    <p:spTree>
      <p:nvGrpSpPr>
        <p:cNvPr id="1" name=""/>
        <p:cNvGrpSpPr/>
        <p:nvPr/>
      </p:nvGrpSpPr>
      <p:grpSpPr>
        <a:xfrm>
          <a:off x="0" y="0"/>
          <a:ext cx="0" cy="0"/>
          <a:chOff x="0" y="0"/>
          <a:chExt cx="0" cy="0"/>
        </a:xfrm>
      </p:grpSpPr>
      <p:pic>
        <p:nvPicPr>
          <p:cNvPr id="3" name="Picture 2" descr="A group of people posing for the camera&#10;&#10;Description automatically generated">
            <a:extLst>
              <a:ext uri="{FF2B5EF4-FFF2-40B4-BE49-F238E27FC236}">
                <a16:creationId xmlns:a16="http://schemas.microsoft.com/office/drawing/2014/main" id="{F439B386-C6A8-8B40-AE60-3A1F71C51F4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0"/>
            <a:ext cx="9144000" cy="686023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32972960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Pan-FIRST Title 3">
    <p:spTree>
      <p:nvGrpSpPr>
        <p:cNvPr id="1" name=""/>
        <p:cNvGrpSpPr/>
        <p:nvPr/>
      </p:nvGrpSpPr>
      <p:grpSpPr>
        <a:xfrm>
          <a:off x="0" y="0"/>
          <a:ext cx="0" cy="0"/>
          <a:chOff x="0" y="0"/>
          <a:chExt cx="0" cy="0"/>
        </a:xfrm>
      </p:grpSpPr>
      <p:pic>
        <p:nvPicPr>
          <p:cNvPr id="4" name="Picture 3" descr="A group of people standing in front of a crowd&#10;&#10;Description automatically generated">
            <a:extLst>
              <a:ext uri="{FF2B5EF4-FFF2-40B4-BE49-F238E27FC236}">
                <a16:creationId xmlns:a16="http://schemas.microsoft.com/office/drawing/2014/main" id="{39DED77A-CA14-A247-870A-C5C8EA681C4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973"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31099391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an-FIRST Title 4">
    <p:spTree>
      <p:nvGrpSpPr>
        <p:cNvPr id="1" name=""/>
        <p:cNvGrpSpPr/>
        <p:nvPr/>
      </p:nvGrpSpPr>
      <p:grpSpPr>
        <a:xfrm>
          <a:off x="0" y="0"/>
          <a:ext cx="0" cy="0"/>
          <a:chOff x="0" y="0"/>
          <a:chExt cx="0" cy="0"/>
        </a:xfrm>
      </p:grpSpPr>
      <p:pic>
        <p:nvPicPr>
          <p:cNvPr id="3" name="Picture 2" descr="A picture containing indoor, store, people, man&#10;&#10;Description automatically generated">
            <a:extLst>
              <a:ext uri="{FF2B5EF4-FFF2-40B4-BE49-F238E27FC236}">
                <a16:creationId xmlns:a16="http://schemas.microsoft.com/office/drawing/2014/main" id="{ECD47285-B1D5-EF41-B498-C70FA477979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973"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26402824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n-FIRST Title 5">
    <p:spTree>
      <p:nvGrpSpPr>
        <p:cNvPr id="1" name=""/>
        <p:cNvGrpSpPr/>
        <p:nvPr/>
      </p:nvGrpSpPr>
      <p:grpSpPr>
        <a:xfrm>
          <a:off x="0" y="0"/>
          <a:ext cx="0" cy="0"/>
          <a:chOff x="0" y="0"/>
          <a:chExt cx="0" cy="0"/>
        </a:xfrm>
      </p:grpSpPr>
      <p:pic>
        <p:nvPicPr>
          <p:cNvPr id="4" name="Picture 3" descr="A person standing in front of a crowd&#10;&#10;Description automatically generated">
            <a:extLst>
              <a:ext uri="{FF2B5EF4-FFF2-40B4-BE49-F238E27FC236}">
                <a16:creationId xmlns:a16="http://schemas.microsoft.com/office/drawing/2014/main" id="{4FABAD6A-6588-E541-8FD5-DD8A3BFB959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2973"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3" name="Picture 12">
            <a:extLst>
              <a:ext uri="{FF2B5EF4-FFF2-40B4-BE49-F238E27FC236}">
                <a16:creationId xmlns:a16="http://schemas.microsoft.com/office/drawing/2014/main" id="{04BCF919-0AF9-334A-8B22-BFD6EB0DE7C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9497"/>
            <a:ext cx="7928752" cy="914857"/>
          </a:xfrm>
          <a:prstGeom prst="rect">
            <a:avLst/>
          </a:prstGeom>
        </p:spPr>
      </p:pic>
    </p:spTree>
    <p:extLst>
      <p:ext uri="{BB962C8B-B14F-4D97-AF65-F5344CB8AC3E}">
        <p14:creationId xmlns:p14="http://schemas.microsoft.com/office/powerpoint/2010/main" val="233691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an-FIRST Built Better Together Title">
    <p:spTree>
      <p:nvGrpSpPr>
        <p:cNvPr id="1" name=""/>
        <p:cNvGrpSpPr/>
        <p:nvPr/>
      </p:nvGrpSpPr>
      <p:grpSpPr>
        <a:xfrm>
          <a:off x="0" y="0"/>
          <a:ext cx="0" cy="0"/>
          <a:chOff x="0" y="0"/>
          <a:chExt cx="0" cy="0"/>
        </a:xfrm>
      </p:grpSpPr>
      <p:pic>
        <p:nvPicPr>
          <p:cNvPr id="3" name="Picture 2" descr="A picture containing bird&#10;&#10;Description automatically generated">
            <a:extLst>
              <a:ext uri="{FF2B5EF4-FFF2-40B4-BE49-F238E27FC236}">
                <a16:creationId xmlns:a16="http://schemas.microsoft.com/office/drawing/2014/main" id="{DFFEBD19-C7F9-364D-AC14-202929C8DA9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0" y="-1"/>
            <a:ext cx="9144000" cy="6899643"/>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50504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56879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8" name="Picture 7">
            <a:extLst>
              <a:ext uri="{FF2B5EF4-FFF2-40B4-BE49-F238E27FC236}">
                <a16:creationId xmlns:a16="http://schemas.microsoft.com/office/drawing/2014/main" id="{DBEA6D01-5E9C-DE46-94F8-EDAC89A95CE9}"/>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07624" y="5533408"/>
            <a:ext cx="7928752" cy="944837"/>
          </a:xfrm>
          <a:prstGeom prst="rect">
            <a:avLst/>
          </a:prstGeom>
        </p:spPr>
      </p:pic>
    </p:spTree>
    <p:extLst>
      <p:ext uri="{BB962C8B-B14F-4D97-AF65-F5344CB8AC3E}">
        <p14:creationId xmlns:p14="http://schemas.microsoft.com/office/powerpoint/2010/main" val="25948024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an-FIRST Content">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8782402"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sp>
        <p:nvSpPr>
          <p:cNvPr id="17" name="Text Placeholder 14">
            <a:extLst>
              <a:ext uri="{FF2B5EF4-FFF2-40B4-BE49-F238E27FC236}">
                <a16:creationId xmlns:a16="http://schemas.microsoft.com/office/drawing/2014/main" id="{8015FCC8-578F-F448-956B-12F9CC61C3C7}"/>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8" name="Title Placeholder 1">
            <a:extLst>
              <a:ext uri="{FF2B5EF4-FFF2-40B4-BE49-F238E27FC236}">
                <a16:creationId xmlns:a16="http://schemas.microsoft.com/office/drawing/2014/main" id="{50870A3B-A479-304E-9979-5AE06B0E34F9}"/>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9" name="Text Placeholder 12">
            <a:extLst>
              <a:ext uri="{FF2B5EF4-FFF2-40B4-BE49-F238E27FC236}">
                <a16:creationId xmlns:a16="http://schemas.microsoft.com/office/drawing/2014/main" id="{42BA1346-FCA4-6645-AD56-6D0F731B5927}"/>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337114412"/>
      </p:ext>
    </p:extLst>
  </p:cSld>
  <p:clrMapOvr>
    <a:masterClrMapping/>
  </p:clrMapOvr>
  <p:extLst>
    <p:ext uri="{DCECCB84-F9BA-43D5-87BE-67443E8EF086}">
      <p15:sldGuideLst xmlns:p15="http://schemas.microsoft.com/office/powerpoint/2012/main">
        <p15:guide id="1" orient="horz" pos="4176" userDrawn="1">
          <p15:clr>
            <a:srgbClr val="FBAE40"/>
          </p15:clr>
        </p15:guide>
        <p15:guide id="2" pos="2880" userDrawn="1">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an-FIRST + Programs Content">
    <p:spTree>
      <p:nvGrpSpPr>
        <p:cNvPr id="1" name=""/>
        <p:cNvGrpSpPr/>
        <p:nvPr/>
      </p:nvGrpSpPr>
      <p:grpSpPr>
        <a:xfrm>
          <a:off x="0" y="0"/>
          <a:ext cx="0" cy="0"/>
          <a:chOff x="0" y="0"/>
          <a:chExt cx="0" cy="0"/>
        </a:xfrm>
      </p:grpSpPr>
      <p:sp>
        <p:nvSpPr>
          <p:cNvPr id="15" name="Text Placeholder 14">
            <a:extLst>
              <a:ext uri="{FF2B5EF4-FFF2-40B4-BE49-F238E27FC236}">
                <a16:creationId xmlns:a16="http://schemas.microsoft.com/office/drawing/2014/main" id="{0819DE0D-8BCD-E84C-964A-F2259FACAEB8}"/>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522432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5" name="Picture 4" descr="A picture containing clock, meter&#10;&#10;Description automatically generated">
            <a:extLst>
              <a:ext uri="{FF2B5EF4-FFF2-40B4-BE49-F238E27FC236}">
                <a16:creationId xmlns:a16="http://schemas.microsoft.com/office/drawing/2014/main" id="{6DC5C20F-4E7E-1F44-A7B5-FB033F4C19A5}"/>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536321" y="6193049"/>
            <a:ext cx="3172246" cy="550869"/>
          </a:xfrm>
          <a:prstGeom prst="rect">
            <a:avLst/>
          </a:prstGeom>
        </p:spPr>
      </p:pic>
      <p:sp>
        <p:nvSpPr>
          <p:cNvPr id="11" name="Title Placeholder 1">
            <a:extLst>
              <a:ext uri="{FF2B5EF4-FFF2-40B4-BE49-F238E27FC236}">
                <a16:creationId xmlns:a16="http://schemas.microsoft.com/office/drawing/2014/main" id="{6555E7D4-A808-DE4B-A41C-026E2451EED0}"/>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3" name="Text Placeholder 12">
            <a:extLst>
              <a:ext uri="{FF2B5EF4-FFF2-40B4-BE49-F238E27FC236}">
                <a16:creationId xmlns:a16="http://schemas.microsoft.com/office/drawing/2014/main" id="{816FE883-6A33-C746-B87C-BF6A87DCA396}"/>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3877286486"/>
      </p:ext>
    </p:extLst>
  </p:cSld>
  <p:clrMapOvr>
    <a:masterClrMapping/>
  </p:clrMapOvr>
  <p:extLst>
    <p:ext uri="{DCECCB84-F9BA-43D5-87BE-67443E8EF086}">
      <p15:sldGuideLst xmlns:p15="http://schemas.microsoft.com/office/powerpoint/2012/main">
        <p15:guide id="1" orient="horz" pos="4248" userDrawn="1">
          <p15:clr>
            <a:srgbClr val="FBAE40"/>
          </p15:clr>
        </p15:guide>
        <p15:guide id="2" pos="5640"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Pan-FIRST Split 1">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46198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A group of people standing in front of a crowd&#10;&#10;Description automatically generated">
            <a:extLst>
              <a:ext uri="{FF2B5EF4-FFF2-40B4-BE49-F238E27FC236}">
                <a16:creationId xmlns:a16="http://schemas.microsoft.com/office/drawing/2014/main" id="{374EEA14-F8F4-E24C-ADCD-5E2EDCBDE11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5011387" y="0"/>
            <a:ext cx="4132613" cy="6858000"/>
          </a:xfrm>
          <a:prstGeom prst="rect">
            <a:avLst/>
          </a:prstGeom>
        </p:spPr>
      </p:pic>
      <p:sp>
        <p:nvSpPr>
          <p:cNvPr id="13" name="Text Placeholder 14">
            <a:extLst>
              <a:ext uri="{FF2B5EF4-FFF2-40B4-BE49-F238E27FC236}">
                <a16:creationId xmlns:a16="http://schemas.microsoft.com/office/drawing/2014/main" id="{8F3E1952-98E0-404A-8CC9-042549C3F414}"/>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8241B465-8B17-724B-9E1C-5A2FADE1E189}"/>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5" name="Text Placeholder 12">
            <a:extLst>
              <a:ext uri="{FF2B5EF4-FFF2-40B4-BE49-F238E27FC236}">
                <a16:creationId xmlns:a16="http://schemas.microsoft.com/office/drawing/2014/main" id="{1C59280F-898E-3A46-A483-9189A6391E4A}"/>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4262011977"/>
      </p:ext>
    </p:extLst>
  </p:cSld>
  <p:clrMapOvr>
    <a:masterClrMapping/>
  </p:clrMapOvr>
  <p:extLst>
    <p:ext uri="{DCECCB84-F9BA-43D5-87BE-67443E8EF086}">
      <p15:sldGuideLst xmlns:p15="http://schemas.microsoft.com/office/powerpoint/2012/main">
        <p15:guide id="1" orient="horz" pos="4176">
          <p15:clr>
            <a:srgbClr val="FBAE40"/>
          </p15:clr>
        </p15:guide>
        <p15:guide id="2" pos="24" userDrawn="1">
          <p15:clr>
            <a:srgbClr val="FBAE40"/>
          </p15:clr>
        </p15:guide>
        <p15:guide id="3" pos="120" userDrawn="1">
          <p15:clr>
            <a:srgbClr val="FBAE40"/>
          </p15:clr>
        </p15:guide>
        <p15:guide id="4" pos="3144" userDrawn="1">
          <p15:clr>
            <a:srgbClr val="FBAE40"/>
          </p15:clr>
        </p15:guide>
        <p15:guide id="5" pos="3024"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an-FIRST Split 2">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763163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4315919" y="6233945"/>
            <a:ext cx="46198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person looking at the camera&#10;&#10;Description automatically generated">
            <a:extLst>
              <a:ext uri="{FF2B5EF4-FFF2-40B4-BE49-F238E27FC236}">
                <a16:creationId xmlns:a16="http://schemas.microsoft.com/office/drawing/2014/main" id="{6EAB375D-E9AC-F74F-9547-C4E3B1C07DC7}"/>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0" y="0"/>
            <a:ext cx="4132613" cy="6858000"/>
          </a:xfrm>
          <a:prstGeom prst="rect">
            <a:avLst/>
          </a:prstGeom>
        </p:spPr>
      </p:pic>
      <p:sp>
        <p:nvSpPr>
          <p:cNvPr id="13" name="Text Placeholder 14">
            <a:extLst>
              <a:ext uri="{FF2B5EF4-FFF2-40B4-BE49-F238E27FC236}">
                <a16:creationId xmlns:a16="http://schemas.microsoft.com/office/drawing/2014/main" id="{5783DE5F-FA27-C947-8F3B-D58816221EBE}"/>
              </a:ext>
            </a:extLst>
          </p:cNvPr>
          <p:cNvSpPr>
            <a:spLocks noGrp="1"/>
          </p:cNvSpPr>
          <p:nvPr>
            <p:ph type="body" sz="quarter" idx="14"/>
          </p:nvPr>
        </p:nvSpPr>
        <p:spPr>
          <a:xfrm>
            <a:off x="454342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A8D2D575-FED2-7A4B-9D93-E1A5AF56636F}"/>
              </a:ext>
            </a:extLst>
          </p:cNvPr>
          <p:cNvSpPr>
            <a:spLocks noGrp="1"/>
          </p:cNvSpPr>
          <p:nvPr>
            <p:ph type="title" hasCustomPrompt="1"/>
          </p:nvPr>
        </p:nvSpPr>
        <p:spPr>
          <a:xfrm>
            <a:off x="454342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5" name="Text Placeholder 12">
            <a:extLst>
              <a:ext uri="{FF2B5EF4-FFF2-40B4-BE49-F238E27FC236}">
                <a16:creationId xmlns:a16="http://schemas.microsoft.com/office/drawing/2014/main" id="{0FA5253B-966D-5740-8D64-97195692D6EC}"/>
              </a:ext>
            </a:extLst>
          </p:cNvPr>
          <p:cNvSpPr>
            <a:spLocks noGrp="1"/>
          </p:cNvSpPr>
          <p:nvPr>
            <p:ph type="body" sz="quarter" idx="13" hasCustomPrompt="1"/>
          </p:nvPr>
        </p:nvSpPr>
        <p:spPr>
          <a:xfrm>
            <a:off x="454342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088793698"/>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5760" userDrawn="1">
          <p15:clr>
            <a:srgbClr val="FBAE40"/>
          </p15:clr>
        </p15:guide>
        <p15:guide id="5" pos="5640" userDrawn="1">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an-FIRST + Programs Split 1">
    <p:spTree>
      <p:nvGrpSpPr>
        <p:cNvPr id="1" name=""/>
        <p:cNvGrpSpPr/>
        <p:nvPr/>
      </p:nvGrpSpPr>
      <p:grpSpPr>
        <a:xfrm>
          <a:off x="0" y="0"/>
          <a:ext cx="0" cy="0"/>
          <a:chOff x="0" y="0"/>
          <a:chExt cx="0" cy="0"/>
        </a:xfrm>
      </p:grpSpPr>
      <p:sp>
        <p:nvSpPr>
          <p:cNvPr id="7" name="Slide Number Placeholder 6"/>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pic>
        <p:nvPicPr>
          <p:cNvPr id="5" name="Picture 4" descr="A picture containing clock, meter&#10;&#10;Description automatically generated">
            <a:extLst>
              <a:ext uri="{FF2B5EF4-FFF2-40B4-BE49-F238E27FC236}">
                <a16:creationId xmlns:a16="http://schemas.microsoft.com/office/drawing/2014/main" id="{6DC5C20F-4E7E-1F44-A7B5-FB033F4C19A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655201" y="6193049"/>
            <a:ext cx="3172246" cy="550869"/>
          </a:xfrm>
          <a:prstGeom prst="rect">
            <a:avLst/>
          </a:prstGeom>
        </p:spPr>
      </p:pic>
      <p:pic>
        <p:nvPicPr>
          <p:cNvPr id="6" name="Picture 5" descr="A close up of a sign&#10;&#10;Description automatically generated">
            <a:extLst>
              <a:ext uri="{FF2B5EF4-FFF2-40B4-BE49-F238E27FC236}">
                <a16:creationId xmlns:a16="http://schemas.microsoft.com/office/drawing/2014/main" id="{7C951008-42F2-FA43-9D7A-E483A2C16E9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10" name="Straight Connector 9">
            <a:extLst>
              <a:ext uri="{FF2B5EF4-FFF2-40B4-BE49-F238E27FC236}">
                <a16:creationId xmlns:a16="http://schemas.microsoft.com/office/drawing/2014/main" id="{1F88133D-D111-5543-9141-17DBD179BE23}"/>
              </a:ext>
            </a:extLst>
          </p:cNvPr>
          <p:cNvCxnSpPr>
            <a:cxnSpLocks/>
          </p:cNvCxnSpPr>
          <p:nvPr userDrawn="1"/>
        </p:nvCxnSpPr>
        <p:spPr>
          <a:xfrm>
            <a:off x="180799" y="6233945"/>
            <a:ext cx="13736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4" name="Picture 3" descr="A group of people sitting at a table with a computer&#10;&#10;Description automatically generated">
            <a:extLst>
              <a:ext uri="{FF2B5EF4-FFF2-40B4-BE49-F238E27FC236}">
                <a16:creationId xmlns:a16="http://schemas.microsoft.com/office/drawing/2014/main" id="{E054C8D7-8B56-5144-8673-F8E05FFA647D}"/>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5047548" y="0"/>
            <a:ext cx="4132613" cy="6858000"/>
          </a:xfrm>
          <a:prstGeom prst="rect">
            <a:avLst/>
          </a:prstGeom>
        </p:spPr>
      </p:pic>
      <p:sp>
        <p:nvSpPr>
          <p:cNvPr id="14" name="Text Placeholder 14">
            <a:extLst>
              <a:ext uri="{FF2B5EF4-FFF2-40B4-BE49-F238E27FC236}">
                <a16:creationId xmlns:a16="http://schemas.microsoft.com/office/drawing/2014/main" id="{D624270F-D211-8945-B722-3DCD4A3D2CA3}"/>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 name="Title Placeholder 1">
            <a:extLst>
              <a:ext uri="{FF2B5EF4-FFF2-40B4-BE49-F238E27FC236}">
                <a16:creationId xmlns:a16="http://schemas.microsoft.com/office/drawing/2014/main" id="{187118A1-AF1D-E749-93B2-605B63A6ADE8}"/>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6" name="Text Placeholder 12">
            <a:extLst>
              <a:ext uri="{FF2B5EF4-FFF2-40B4-BE49-F238E27FC236}">
                <a16:creationId xmlns:a16="http://schemas.microsoft.com/office/drawing/2014/main" id="{E130E79E-11D8-4242-869F-F180954F907B}"/>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334202626"/>
      </p:ext>
    </p:extLst>
  </p:cSld>
  <p:clrMapOvr>
    <a:masterClrMapping/>
  </p:clrMapOvr>
  <p:extLst>
    <p:ext uri="{DCECCB84-F9BA-43D5-87BE-67443E8EF086}">
      <p15:sldGuideLst xmlns:p15="http://schemas.microsoft.com/office/powerpoint/2012/main">
        <p15:guide id="1" orient="horz" pos="4248">
          <p15:clr>
            <a:srgbClr val="FBAE40"/>
          </p15:clr>
        </p15:guide>
        <p15:guide id="2" pos="56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an-FIRST + Programs Split 2">
    <p:spTree>
      <p:nvGrpSpPr>
        <p:cNvPr id="1" name=""/>
        <p:cNvGrpSpPr/>
        <p:nvPr/>
      </p:nvGrpSpPr>
      <p:grpSpPr>
        <a:xfrm>
          <a:off x="0" y="0"/>
          <a:ext cx="0" cy="0"/>
          <a:chOff x="0" y="0"/>
          <a:chExt cx="0" cy="0"/>
        </a:xfrm>
      </p:grpSpPr>
      <p:pic>
        <p:nvPicPr>
          <p:cNvPr id="5" name="Picture 4" descr="A picture containing clock, meter&#10;&#10;Description automatically generated">
            <a:extLst>
              <a:ext uri="{FF2B5EF4-FFF2-40B4-BE49-F238E27FC236}">
                <a16:creationId xmlns:a16="http://schemas.microsoft.com/office/drawing/2014/main" id="{6DC5C20F-4E7E-1F44-A7B5-FB033F4C19A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800481" y="6193049"/>
            <a:ext cx="3172246" cy="550869"/>
          </a:xfrm>
          <a:prstGeom prst="rect">
            <a:avLst/>
          </a:prstGeom>
        </p:spPr>
      </p:pic>
      <p:pic>
        <p:nvPicPr>
          <p:cNvPr id="6" name="Picture 5" descr="A close up of a sign&#10;&#10;Description automatically generated">
            <a:extLst>
              <a:ext uri="{FF2B5EF4-FFF2-40B4-BE49-F238E27FC236}">
                <a16:creationId xmlns:a16="http://schemas.microsoft.com/office/drawing/2014/main" id="{7C951008-42F2-FA43-9D7A-E483A2C16E9D}"/>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4276291" y="6360269"/>
            <a:ext cx="1304089" cy="393809"/>
          </a:xfrm>
          <a:prstGeom prst="rect">
            <a:avLst/>
          </a:prstGeom>
        </p:spPr>
      </p:pic>
      <p:cxnSp>
        <p:nvCxnSpPr>
          <p:cNvPr id="10" name="Straight Connector 9">
            <a:extLst>
              <a:ext uri="{FF2B5EF4-FFF2-40B4-BE49-F238E27FC236}">
                <a16:creationId xmlns:a16="http://schemas.microsoft.com/office/drawing/2014/main" id="{1F88133D-D111-5543-9141-17DBD179BE23}"/>
              </a:ext>
            </a:extLst>
          </p:cNvPr>
          <p:cNvCxnSpPr>
            <a:cxnSpLocks/>
          </p:cNvCxnSpPr>
          <p:nvPr userDrawn="1"/>
        </p:nvCxnSpPr>
        <p:spPr>
          <a:xfrm>
            <a:off x="4326079" y="6233945"/>
            <a:ext cx="13736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3" name="Picture 2" descr="A picture containing person, man, boy, child&#10;&#10;Description automatically generated">
            <a:extLst>
              <a:ext uri="{FF2B5EF4-FFF2-40B4-BE49-F238E27FC236}">
                <a16:creationId xmlns:a16="http://schemas.microsoft.com/office/drawing/2014/main" id="{FE8B0E00-B69A-C44F-8C68-EADD8546F9F0}"/>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0" y="0"/>
            <a:ext cx="4132613" cy="6858000"/>
          </a:xfrm>
          <a:prstGeom prst="rect">
            <a:avLst/>
          </a:prstGeom>
        </p:spPr>
      </p:pic>
      <p:sp>
        <p:nvSpPr>
          <p:cNvPr id="9" name="Text Placeholder 14">
            <a:extLst>
              <a:ext uri="{FF2B5EF4-FFF2-40B4-BE49-F238E27FC236}">
                <a16:creationId xmlns:a16="http://schemas.microsoft.com/office/drawing/2014/main" id="{3E82C88F-7666-274A-BDC2-114AC2227F8A}"/>
              </a:ext>
            </a:extLst>
          </p:cNvPr>
          <p:cNvSpPr>
            <a:spLocks noGrp="1"/>
          </p:cNvSpPr>
          <p:nvPr>
            <p:ph type="body" sz="quarter" idx="14"/>
          </p:nvPr>
        </p:nvSpPr>
        <p:spPr>
          <a:xfrm>
            <a:off x="454342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a:extLst>
              <a:ext uri="{FF2B5EF4-FFF2-40B4-BE49-F238E27FC236}">
                <a16:creationId xmlns:a16="http://schemas.microsoft.com/office/drawing/2014/main" id="{5B5AAF13-D01E-F44C-B49D-74EC4B6C4443}"/>
              </a:ext>
            </a:extLst>
          </p:cNvPr>
          <p:cNvSpPr>
            <a:spLocks noGrp="1"/>
          </p:cNvSpPr>
          <p:nvPr>
            <p:ph type="title" hasCustomPrompt="1"/>
          </p:nvPr>
        </p:nvSpPr>
        <p:spPr>
          <a:xfrm>
            <a:off x="454342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2" name="Text Placeholder 12">
            <a:extLst>
              <a:ext uri="{FF2B5EF4-FFF2-40B4-BE49-F238E27FC236}">
                <a16:creationId xmlns:a16="http://schemas.microsoft.com/office/drawing/2014/main" id="{91125EE1-2060-344C-BF2E-99D1B900E241}"/>
              </a:ext>
            </a:extLst>
          </p:cNvPr>
          <p:cNvSpPr>
            <a:spLocks noGrp="1"/>
          </p:cNvSpPr>
          <p:nvPr>
            <p:ph type="body" sz="quarter" idx="13" hasCustomPrompt="1"/>
          </p:nvPr>
        </p:nvSpPr>
        <p:spPr>
          <a:xfrm>
            <a:off x="454342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406931731"/>
      </p:ext>
    </p:extLst>
  </p:cSld>
  <p:clrMapOvr>
    <a:masterClrMapping/>
  </p:clrMapOvr>
  <p:extLst>
    <p:ext uri="{DCECCB84-F9BA-43D5-87BE-67443E8EF086}">
      <p15:sldGuideLst xmlns:p15="http://schemas.microsoft.com/office/powerpoint/2012/main">
        <p15:guide id="1" orient="horz" pos="4248">
          <p15:clr>
            <a:srgbClr val="FBAE40"/>
          </p15:clr>
        </p15:guide>
        <p15:guide id="2" pos="5640">
          <p15:clr>
            <a:srgbClr val="FBAE40"/>
          </p15:clr>
        </p15:guide>
        <p15:guide id="3" pos="2712" userDrawn="1">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FLL Title">
    <p:spTree>
      <p:nvGrpSpPr>
        <p:cNvPr id="1" name=""/>
        <p:cNvGrpSpPr/>
        <p:nvPr/>
      </p:nvGrpSpPr>
      <p:grpSpPr>
        <a:xfrm>
          <a:off x="0" y="0"/>
          <a:ext cx="0" cy="0"/>
          <a:chOff x="0" y="0"/>
          <a:chExt cx="0" cy="0"/>
        </a:xfrm>
      </p:grpSpPr>
      <p:pic>
        <p:nvPicPr>
          <p:cNvPr id="3" name="Picture 2" descr="A group of people sitting around a baseball hat&#10;&#10;Description automatically generated">
            <a:extLst>
              <a:ext uri="{FF2B5EF4-FFF2-40B4-BE49-F238E27FC236}">
                <a16:creationId xmlns:a16="http://schemas.microsoft.com/office/drawing/2014/main" id="{4A06F4B3-7F61-2C45-87F3-ACC074FD0A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86"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5" name="Picture 4">
            <a:extLst>
              <a:ext uri="{FF2B5EF4-FFF2-40B4-BE49-F238E27FC236}">
                <a16:creationId xmlns:a16="http://schemas.microsoft.com/office/drawing/2014/main" id="{4F3CB606-AFAA-AE40-874F-C071B9570B7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224530" y="5512080"/>
            <a:ext cx="2694941" cy="845857"/>
          </a:xfrm>
          <a:prstGeom prst="rect">
            <a:avLst/>
          </a:prstGeom>
        </p:spPr>
      </p:pic>
    </p:spTree>
    <p:extLst>
      <p:ext uri="{BB962C8B-B14F-4D97-AF65-F5344CB8AC3E}">
        <p14:creationId xmlns:p14="http://schemas.microsoft.com/office/powerpoint/2010/main" val="15002426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FLL Title + Divisions Title">
    <p:spTree>
      <p:nvGrpSpPr>
        <p:cNvPr id="1" name=""/>
        <p:cNvGrpSpPr/>
        <p:nvPr/>
      </p:nvGrpSpPr>
      <p:grpSpPr>
        <a:xfrm>
          <a:off x="0" y="0"/>
          <a:ext cx="0" cy="0"/>
          <a:chOff x="0" y="0"/>
          <a:chExt cx="0" cy="0"/>
        </a:xfrm>
      </p:grpSpPr>
      <p:pic>
        <p:nvPicPr>
          <p:cNvPr id="3" name="Picture 2" descr="A group of people sitting around a baseball hat&#10;&#10;Description automatically generated">
            <a:extLst>
              <a:ext uri="{FF2B5EF4-FFF2-40B4-BE49-F238E27FC236}">
                <a16:creationId xmlns:a16="http://schemas.microsoft.com/office/drawing/2014/main" id="{4A06F4B3-7F61-2C45-87F3-ACC074FD0A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86"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5" name="Picture 4">
            <a:extLst>
              <a:ext uri="{FF2B5EF4-FFF2-40B4-BE49-F238E27FC236}">
                <a16:creationId xmlns:a16="http://schemas.microsoft.com/office/drawing/2014/main" id="{4F3CB606-AFAA-AE40-874F-C071B9570B7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607624" y="5641630"/>
            <a:ext cx="2282190" cy="716307"/>
          </a:xfrm>
          <a:prstGeom prst="rect">
            <a:avLst/>
          </a:prstGeom>
        </p:spPr>
      </p:pic>
      <p:pic>
        <p:nvPicPr>
          <p:cNvPr id="6" name="Picture 5">
            <a:extLst>
              <a:ext uri="{FF2B5EF4-FFF2-40B4-BE49-F238E27FC236}">
                <a16:creationId xmlns:a16="http://schemas.microsoft.com/office/drawing/2014/main" id="{269F6F20-F848-DB40-8DA0-0987DC399D01}"/>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4746193" y="5486454"/>
            <a:ext cx="3971087" cy="1052577"/>
          </a:xfrm>
          <a:prstGeom prst="rect">
            <a:avLst/>
          </a:prstGeom>
        </p:spPr>
      </p:pic>
    </p:spTree>
    <p:extLst>
      <p:ext uri="{BB962C8B-B14F-4D97-AF65-F5344CB8AC3E}">
        <p14:creationId xmlns:p14="http://schemas.microsoft.com/office/powerpoint/2010/main" val="3623693392"/>
      </p:ext>
    </p:extLst>
  </p:cSld>
  <p:clrMapOvr>
    <a:masterClrMapping/>
  </p:clrMapOvr>
  <p:extLst>
    <p:ext uri="{DCECCB84-F9BA-43D5-87BE-67443E8EF086}">
      <p15:sldGuideLst xmlns:p15="http://schemas.microsoft.com/office/powerpoint/2012/main">
        <p15:guide id="1" orient="horz" pos="3552" userDrawn="1">
          <p15:clr>
            <a:srgbClr val="FBAE40"/>
          </p15:clr>
        </p15:guide>
        <p15:guide id="2" pos="5400" userDrawn="1">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FLL Content Split">
    <p:spTree>
      <p:nvGrpSpPr>
        <p:cNvPr id="1" name=""/>
        <p:cNvGrpSpPr/>
        <p:nvPr/>
      </p:nvGrpSpPr>
      <p:grpSpPr>
        <a:xfrm>
          <a:off x="0" y="0"/>
          <a:ext cx="0" cy="0"/>
          <a:chOff x="0" y="0"/>
          <a:chExt cx="0" cy="0"/>
        </a:xfrm>
      </p:grpSpPr>
      <p:pic>
        <p:nvPicPr>
          <p:cNvPr id="4" name="Picture 3" descr="A girl sitting on a table&#10;&#10;Description automatically generated">
            <a:extLst>
              <a:ext uri="{FF2B5EF4-FFF2-40B4-BE49-F238E27FC236}">
                <a16:creationId xmlns:a16="http://schemas.microsoft.com/office/drawing/2014/main" id="{7C80CD5D-3A4C-C245-A099-FFB3D35CA45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011387" y="0"/>
            <a:ext cx="4132613" cy="6858000"/>
          </a:xfrm>
          <a:prstGeom prst="rect">
            <a:avLst/>
          </a:prstGeom>
        </p:spPr>
      </p:pic>
      <p:cxnSp>
        <p:nvCxnSpPr>
          <p:cNvPr id="10" name="Straight Connector 9">
            <a:extLst>
              <a:ext uri="{FF2B5EF4-FFF2-40B4-BE49-F238E27FC236}">
                <a16:creationId xmlns:a16="http://schemas.microsoft.com/office/drawing/2014/main" id="{4C4F22EC-9664-A64A-9E1D-9B596EE72190}"/>
              </a:ext>
            </a:extLst>
          </p:cNvPr>
          <p:cNvCxnSpPr>
            <a:cxnSpLocks/>
          </p:cNvCxnSpPr>
          <p:nvPr userDrawn="1"/>
        </p:nvCxnSpPr>
        <p:spPr>
          <a:xfrm>
            <a:off x="180799" y="6159514"/>
            <a:ext cx="4628818"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071C7DCC-A3D2-5745-943D-BB500C27C7C8}"/>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pic>
        <p:nvPicPr>
          <p:cNvPr id="15" name="Picture 14">
            <a:extLst>
              <a:ext uri="{FF2B5EF4-FFF2-40B4-BE49-F238E27FC236}">
                <a16:creationId xmlns:a16="http://schemas.microsoft.com/office/drawing/2014/main" id="{5474F916-BB50-8E4B-B980-844F0A5373AF}"/>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437919" y="6288708"/>
            <a:ext cx="567209" cy="450144"/>
          </a:xfrm>
          <a:prstGeom prst="rect">
            <a:avLst/>
          </a:prstGeom>
        </p:spPr>
      </p:pic>
      <p:pic>
        <p:nvPicPr>
          <p:cNvPr id="16" name="Picture 15">
            <a:extLst>
              <a:ext uri="{FF2B5EF4-FFF2-40B4-BE49-F238E27FC236}">
                <a16:creationId xmlns:a16="http://schemas.microsoft.com/office/drawing/2014/main" id="{B799BB98-B5D9-FD4D-A9B7-A46046DC3C67}"/>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4242775" y="6289812"/>
            <a:ext cx="566842" cy="449039"/>
          </a:xfrm>
          <a:prstGeom prst="rect">
            <a:avLst/>
          </a:prstGeom>
        </p:spPr>
      </p:pic>
      <p:pic>
        <p:nvPicPr>
          <p:cNvPr id="17" name="Picture 16">
            <a:extLst>
              <a:ext uri="{FF2B5EF4-FFF2-40B4-BE49-F238E27FC236}">
                <a16:creationId xmlns:a16="http://schemas.microsoft.com/office/drawing/2014/main" id="{488FD695-7368-F74F-A96C-1D6C2EB4799B}"/>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2633065" y="6289813"/>
            <a:ext cx="567208" cy="449039"/>
          </a:xfrm>
          <a:prstGeom prst="rect">
            <a:avLst/>
          </a:prstGeom>
        </p:spPr>
      </p:pic>
      <p:sp>
        <p:nvSpPr>
          <p:cNvPr id="18" name="Text Placeholder 14">
            <a:extLst>
              <a:ext uri="{FF2B5EF4-FFF2-40B4-BE49-F238E27FC236}">
                <a16:creationId xmlns:a16="http://schemas.microsoft.com/office/drawing/2014/main" id="{209ACF38-2E26-AD4A-85B8-9D81426E60CB}"/>
              </a:ext>
            </a:extLst>
          </p:cNvPr>
          <p:cNvSpPr>
            <a:spLocks noGrp="1"/>
          </p:cNvSpPr>
          <p:nvPr>
            <p:ph type="body" sz="quarter" idx="14"/>
          </p:nvPr>
        </p:nvSpPr>
        <p:spPr>
          <a:xfrm>
            <a:off x="409575" y="1909763"/>
            <a:ext cx="4171950" cy="4069983"/>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Title Placeholder 1">
            <a:extLst>
              <a:ext uri="{FF2B5EF4-FFF2-40B4-BE49-F238E27FC236}">
                <a16:creationId xmlns:a16="http://schemas.microsoft.com/office/drawing/2014/main" id="{35EBEBE3-32A2-3C42-B4C1-9DDFBAEDC241}"/>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20" name="Text Placeholder 12">
            <a:extLst>
              <a:ext uri="{FF2B5EF4-FFF2-40B4-BE49-F238E27FC236}">
                <a16:creationId xmlns:a16="http://schemas.microsoft.com/office/drawing/2014/main" id="{5CDA0C67-0D8E-C541-A589-A6B786712E3C}"/>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204917711"/>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3144">
          <p15:clr>
            <a:srgbClr val="FBAE40"/>
          </p15:clr>
        </p15:guide>
        <p15:guide id="5" pos="3024">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FLL + Divisions Content">
    <p:spTree>
      <p:nvGrpSpPr>
        <p:cNvPr id="1" name=""/>
        <p:cNvGrpSpPr/>
        <p:nvPr/>
      </p:nvGrpSpPr>
      <p:grpSpPr>
        <a:xfrm>
          <a:off x="0" y="0"/>
          <a:ext cx="0" cy="0"/>
          <a:chOff x="0" y="0"/>
          <a:chExt cx="0" cy="0"/>
        </a:xfrm>
      </p:grpSpPr>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87727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pic>
        <p:nvPicPr>
          <p:cNvPr id="7" name="Picture 6">
            <a:extLst>
              <a:ext uri="{FF2B5EF4-FFF2-40B4-BE49-F238E27FC236}">
                <a16:creationId xmlns:a16="http://schemas.microsoft.com/office/drawing/2014/main" id="{EA02194A-C2C7-D346-B573-EA1DEFD4BA3C}"/>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329199" y="6288708"/>
            <a:ext cx="567209" cy="450144"/>
          </a:xfrm>
          <a:prstGeom prst="rect">
            <a:avLst/>
          </a:prstGeom>
        </p:spPr>
      </p:pic>
      <p:pic>
        <p:nvPicPr>
          <p:cNvPr id="10" name="Picture 9">
            <a:extLst>
              <a:ext uri="{FF2B5EF4-FFF2-40B4-BE49-F238E27FC236}">
                <a16:creationId xmlns:a16="http://schemas.microsoft.com/office/drawing/2014/main" id="{55D83CE0-34B8-7D40-AFBF-6AD24461EB0C}"/>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8134055" y="6289812"/>
            <a:ext cx="566842" cy="449039"/>
          </a:xfrm>
          <a:prstGeom prst="rect">
            <a:avLst/>
          </a:prstGeom>
        </p:spPr>
      </p:pic>
      <p:pic>
        <p:nvPicPr>
          <p:cNvPr id="11" name="Picture 10">
            <a:extLst>
              <a:ext uri="{FF2B5EF4-FFF2-40B4-BE49-F238E27FC236}">
                <a16:creationId xmlns:a16="http://schemas.microsoft.com/office/drawing/2014/main" id="{A447F00E-80D8-5D4C-8E65-67C41ED58F4E}"/>
              </a:ext>
            </a:extLst>
          </p:cNvPr>
          <p:cNvPicPr>
            <a:picLocks noChangeAspect="1"/>
          </p:cNvPicPr>
          <p:nvPr userDrawn="1"/>
        </p:nvPicPr>
        <p:blipFill>
          <a:blip r:embed="rId5" cstate="email">
            <a:extLst>
              <a:ext uri="{28A0092B-C50C-407E-A947-70E740481C1C}">
                <a14:useLocalDpi xmlns:a14="http://schemas.microsoft.com/office/drawing/2010/main"/>
              </a:ext>
            </a:extLst>
          </a:blip>
          <a:stretch>
            <a:fillRect/>
          </a:stretch>
        </p:blipFill>
        <p:spPr>
          <a:xfrm>
            <a:off x="6524345" y="6289813"/>
            <a:ext cx="567208" cy="449039"/>
          </a:xfrm>
          <a:prstGeom prst="rect">
            <a:avLst/>
          </a:prstGeom>
        </p:spPr>
      </p:pic>
      <p:sp>
        <p:nvSpPr>
          <p:cNvPr id="12" name="Text Placeholder 14">
            <a:extLst>
              <a:ext uri="{FF2B5EF4-FFF2-40B4-BE49-F238E27FC236}">
                <a16:creationId xmlns:a16="http://schemas.microsoft.com/office/drawing/2014/main" id="{E2FECD85-B06E-0645-8F2F-1286F6E97A39}"/>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Placeholder 1">
            <a:extLst>
              <a:ext uri="{FF2B5EF4-FFF2-40B4-BE49-F238E27FC236}">
                <a16:creationId xmlns:a16="http://schemas.microsoft.com/office/drawing/2014/main" id="{45ECF86C-28F9-2C49-9A2E-EAAB44D8AB92}"/>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4" name="Text Placeholder 12">
            <a:extLst>
              <a:ext uri="{FF2B5EF4-FFF2-40B4-BE49-F238E27FC236}">
                <a16:creationId xmlns:a16="http://schemas.microsoft.com/office/drawing/2014/main" id="{9C00856B-D2C0-EE4A-B31E-4CA8A8334D43}"/>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586553534"/>
      </p:ext>
    </p:extLst>
  </p:cSld>
  <p:clrMapOvr>
    <a:masterClrMapping/>
  </p:clrMapOvr>
  <p:extLst>
    <p:ext uri="{DCECCB84-F9BA-43D5-87BE-67443E8EF086}">
      <p15:sldGuideLst xmlns:p15="http://schemas.microsoft.com/office/powerpoint/2012/main">
        <p15:guide id="1" orient="horz" pos="4176">
          <p15:clr>
            <a:srgbClr val="FBAE40"/>
          </p15:clr>
        </p15:guide>
        <p15:guide id="2" pos="56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FLL Discover Content">
    <p:spTree>
      <p:nvGrpSpPr>
        <p:cNvPr id="1" name=""/>
        <p:cNvGrpSpPr/>
        <p:nvPr/>
      </p:nvGrpSpPr>
      <p:grpSpPr>
        <a:xfrm>
          <a:off x="0" y="0"/>
          <a:ext cx="0" cy="0"/>
          <a:chOff x="0" y="0"/>
          <a:chExt cx="0" cy="0"/>
        </a:xfrm>
      </p:grpSpPr>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76220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pic>
        <p:nvPicPr>
          <p:cNvPr id="8" name="Picture 7">
            <a:extLst>
              <a:ext uri="{FF2B5EF4-FFF2-40B4-BE49-F238E27FC236}">
                <a16:creationId xmlns:a16="http://schemas.microsoft.com/office/drawing/2014/main" id="{591D8A5E-035A-404B-BF58-7E6F26A15A2B}"/>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113369" y="6289813"/>
            <a:ext cx="567208" cy="449039"/>
          </a:xfrm>
          <a:prstGeom prst="rect">
            <a:avLst/>
          </a:prstGeom>
        </p:spPr>
      </p:pic>
      <p:sp>
        <p:nvSpPr>
          <p:cNvPr id="9" name="Rectangle 8">
            <a:extLst>
              <a:ext uri="{FF2B5EF4-FFF2-40B4-BE49-F238E27FC236}">
                <a16:creationId xmlns:a16="http://schemas.microsoft.com/office/drawing/2014/main" id="{A702E0E6-D5D1-6942-A6EB-83707AEFA9CB}"/>
              </a:ext>
            </a:extLst>
          </p:cNvPr>
          <p:cNvSpPr/>
          <p:nvPr userDrawn="1"/>
        </p:nvSpPr>
        <p:spPr>
          <a:xfrm>
            <a:off x="7958361" y="6139370"/>
            <a:ext cx="878284" cy="45719"/>
          </a:xfrm>
          <a:prstGeom prst="rect">
            <a:avLst/>
          </a:prstGeom>
          <a:solidFill>
            <a:srgbClr val="662C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4">
            <a:extLst>
              <a:ext uri="{FF2B5EF4-FFF2-40B4-BE49-F238E27FC236}">
                <a16:creationId xmlns:a16="http://schemas.microsoft.com/office/drawing/2014/main" id="{7FC62050-E6BD-5B4A-BC22-93EAE91A75DB}"/>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Title Placeholder 1">
            <a:extLst>
              <a:ext uri="{FF2B5EF4-FFF2-40B4-BE49-F238E27FC236}">
                <a16:creationId xmlns:a16="http://schemas.microsoft.com/office/drawing/2014/main" id="{0FD8D974-B3E7-5D42-8C11-96FAB1B9CB93}"/>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4" name="Text Placeholder 12">
            <a:extLst>
              <a:ext uri="{FF2B5EF4-FFF2-40B4-BE49-F238E27FC236}">
                <a16:creationId xmlns:a16="http://schemas.microsoft.com/office/drawing/2014/main" id="{3745604E-7440-E54B-AC0F-287B8FA39199}"/>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379125180"/>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FLL Explore Content">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B0FF1096-3169-EE4B-8934-C3FB782637A7}"/>
              </a:ext>
            </a:extLst>
          </p:cNvPr>
          <p:cNvSpPr/>
          <p:nvPr userDrawn="1"/>
        </p:nvSpPr>
        <p:spPr>
          <a:xfrm>
            <a:off x="7958361" y="6139370"/>
            <a:ext cx="878284" cy="45719"/>
          </a:xfrm>
          <a:prstGeom prst="rect">
            <a:avLst/>
          </a:prstGeom>
          <a:solidFill>
            <a:srgbClr val="00A65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890C33C2-6CD3-9547-B7C0-310F735C716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113368" y="6288708"/>
            <a:ext cx="567209" cy="450144"/>
          </a:xfrm>
          <a:prstGeom prst="rect">
            <a:avLst/>
          </a:prstGeom>
        </p:spPr>
      </p:pic>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76220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sp>
        <p:nvSpPr>
          <p:cNvPr id="13" name="Text Placeholder 14">
            <a:extLst>
              <a:ext uri="{FF2B5EF4-FFF2-40B4-BE49-F238E27FC236}">
                <a16:creationId xmlns:a16="http://schemas.microsoft.com/office/drawing/2014/main" id="{E86BD933-7ECD-DB44-A5D3-0CA3A0BC9477}"/>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154C9013-0D60-994B-9DA0-2156E8F77415}"/>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5" name="Text Placeholder 12">
            <a:extLst>
              <a:ext uri="{FF2B5EF4-FFF2-40B4-BE49-F238E27FC236}">
                <a16:creationId xmlns:a16="http://schemas.microsoft.com/office/drawing/2014/main" id="{171F26ED-0509-D14C-96DF-C0C59D829CEF}"/>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3028720161"/>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FLL Challenge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D6D1B90-0E65-9F46-B5CA-31D21D7C3B70}"/>
              </a:ext>
            </a:extLst>
          </p:cNvPr>
          <p:cNvSpPr/>
          <p:nvPr userDrawn="1"/>
        </p:nvSpPr>
        <p:spPr>
          <a:xfrm>
            <a:off x="7958361" y="6139370"/>
            <a:ext cx="878284" cy="45719"/>
          </a:xfrm>
          <a:prstGeom prst="rect">
            <a:avLst/>
          </a:prstGeom>
          <a:solidFill>
            <a:srgbClr val="EE30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0B9876EC-A9F7-9F45-AE59-5ECBB1FC430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8114082" y="6289812"/>
            <a:ext cx="566842" cy="449039"/>
          </a:xfrm>
          <a:prstGeom prst="rect">
            <a:avLst/>
          </a:prstGeom>
        </p:spPr>
      </p:pic>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cxnSp>
        <p:nvCxnSpPr>
          <p:cNvPr id="5" name="Straight Connector 4">
            <a:extLst>
              <a:ext uri="{FF2B5EF4-FFF2-40B4-BE49-F238E27FC236}">
                <a16:creationId xmlns:a16="http://schemas.microsoft.com/office/drawing/2014/main" id="{4123CD55-385C-5342-B8A4-11A44E4ABC0F}"/>
              </a:ext>
            </a:extLst>
          </p:cNvPr>
          <p:cNvCxnSpPr>
            <a:cxnSpLocks/>
          </p:cNvCxnSpPr>
          <p:nvPr userDrawn="1"/>
        </p:nvCxnSpPr>
        <p:spPr>
          <a:xfrm>
            <a:off x="180799" y="6159514"/>
            <a:ext cx="76220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96E3F1F0-7281-BB45-940C-7699D66DE8D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80799" y="6339274"/>
            <a:ext cx="1171634" cy="369145"/>
          </a:xfrm>
          <a:prstGeom prst="rect">
            <a:avLst/>
          </a:prstGeom>
        </p:spPr>
      </p:pic>
      <p:sp>
        <p:nvSpPr>
          <p:cNvPr id="9" name="Text Placeholder 14">
            <a:extLst>
              <a:ext uri="{FF2B5EF4-FFF2-40B4-BE49-F238E27FC236}">
                <a16:creationId xmlns:a16="http://schemas.microsoft.com/office/drawing/2014/main" id="{32D004C9-1722-3C49-AA73-B0A2E47BECEF}"/>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Title Placeholder 1">
            <a:extLst>
              <a:ext uri="{FF2B5EF4-FFF2-40B4-BE49-F238E27FC236}">
                <a16:creationId xmlns:a16="http://schemas.microsoft.com/office/drawing/2014/main" id="{F0294C1F-B68B-4946-B2C2-B402D357890C}"/>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3" name="Text Placeholder 12">
            <a:extLst>
              <a:ext uri="{FF2B5EF4-FFF2-40B4-BE49-F238E27FC236}">
                <a16:creationId xmlns:a16="http://schemas.microsoft.com/office/drawing/2014/main" id="{C596ABF9-6C2C-754C-9957-63121EA440F3}"/>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04925573"/>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TC Title">
    <p:spTree>
      <p:nvGrpSpPr>
        <p:cNvPr id="1" name=""/>
        <p:cNvGrpSpPr/>
        <p:nvPr/>
      </p:nvGrpSpPr>
      <p:grpSpPr>
        <a:xfrm>
          <a:off x="0" y="0"/>
          <a:ext cx="0" cy="0"/>
          <a:chOff x="0" y="0"/>
          <a:chExt cx="0" cy="0"/>
        </a:xfrm>
      </p:grpSpPr>
      <p:pic>
        <p:nvPicPr>
          <p:cNvPr id="4" name="Picture 3" descr="A group of people standing in a room&#10;&#10;Description automatically generated">
            <a:extLst>
              <a:ext uri="{FF2B5EF4-FFF2-40B4-BE49-F238E27FC236}">
                <a16:creationId xmlns:a16="http://schemas.microsoft.com/office/drawing/2014/main" id="{AB96C312-9228-F146-9D4D-ED39000206F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86" y="0"/>
            <a:ext cx="9141027" cy="6858000"/>
          </a:xfrm>
          <a:prstGeom prst="rect">
            <a:avLst/>
          </a:prstGeom>
        </p:spPr>
      </p:pic>
      <p:pic>
        <p:nvPicPr>
          <p:cNvPr id="11" name="Picture 10">
            <a:extLst>
              <a:ext uri="{FF2B5EF4-FFF2-40B4-BE49-F238E27FC236}">
                <a16:creationId xmlns:a16="http://schemas.microsoft.com/office/drawing/2014/main" id="{6FAC7D3B-293E-F844-ACC7-2EDE6C923403}"/>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549190" y="5184912"/>
            <a:ext cx="6045620" cy="1165041"/>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spTree>
    <p:extLst>
      <p:ext uri="{BB962C8B-B14F-4D97-AF65-F5344CB8AC3E}">
        <p14:creationId xmlns:p14="http://schemas.microsoft.com/office/powerpoint/2010/main" val="36331959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TC Split Content">
    <p:spTree>
      <p:nvGrpSpPr>
        <p:cNvPr id="1" name=""/>
        <p:cNvGrpSpPr/>
        <p:nvPr/>
      </p:nvGrpSpPr>
      <p:grpSpPr>
        <a:xfrm>
          <a:off x="0" y="0"/>
          <a:ext cx="0" cy="0"/>
          <a:chOff x="0" y="0"/>
          <a:chExt cx="0" cy="0"/>
        </a:xfrm>
      </p:grpSpPr>
      <p:pic>
        <p:nvPicPr>
          <p:cNvPr id="7" name="Picture 6" descr="A group of people posing for the camera&#10;&#10;Description automatically generated">
            <a:extLst>
              <a:ext uri="{FF2B5EF4-FFF2-40B4-BE49-F238E27FC236}">
                <a16:creationId xmlns:a16="http://schemas.microsoft.com/office/drawing/2014/main" id="{BB86ADDC-C5CE-D145-9B24-4927989EDC1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011387" y="0"/>
            <a:ext cx="4132613" cy="6858000"/>
          </a:xfrm>
          <a:prstGeom prst="rect">
            <a:avLst/>
          </a:prstGeom>
        </p:spPr>
      </p:pic>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349712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5" name="Picture 4">
            <a:extLst>
              <a:ext uri="{FF2B5EF4-FFF2-40B4-BE49-F238E27FC236}">
                <a16:creationId xmlns:a16="http://schemas.microsoft.com/office/drawing/2014/main" id="{CA7B5E5A-8C74-4F43-906F-1C9502959F76}"/>
              </a:ext>
            </a:extLst>
          </p:cNvPr>
          <p:cNvPicPr>
            <a:picLocks noChangeAspect="1"/>
          </p:cNvPicPr>
          <p:nvPr userDrawn="1"/>
        </p:nvPicPr>
        <p:blipFill>
          <a:blip r:embed="rId4" cstate="email">
            <a:extLst>
              <a:ext uri="{28A0092B-C50C-407E-A947-70E740481C1C}">
                <a14:useLocalDpi xmlns:a14="http://schemas.microsoft.com/office/drawing/2010/main"/>
              </a:ext>
            </a:extLst>
          </a:blip>
          <a:stretch>
            <a:fillRect/>
          </a:stretch>
        </p:blipFill>
        <p:spPr>
          <a:xfrm>
            <a:off x="3932868" y="6370429"/>
            <a:ext cx="806850" cy="373906"/>
          </a:xfrm>
          <a:prstGeom prst="rect">
            <a:avLst/>
          </a:prstGeom>
        </p:spPr>
      </p:pic>
      <p:sp>
        <p:nvSpPr>
          <p:cNvPr id="6" name="Rectangle 5">
            <a:extLst>
              <a:ext uri="{FF2B5EF4-FFF2-40B4-BE49-F238E27FC236}">
                <a16:creationId xmlns:a16="http://schemas.microsoft.com/office/drawing/2014/main" id="{E508BDC1-04F1-E147-A19E-F0708D7C4AE0}"/>
              </a:ext>
            </a:extLst>
          </p:cNvPr>
          <p:cNvSpPr/>
          <p:nvPr userDrawn="1"/>
        </p:nvSpPr>
        <p:spPr>
          <a:xfrm>
            <a:off x="3857801" y="6216985"/>
            <a:ext cx="956984" cy="45719"/>
          </a:xfrm>
          <a:prstGeom prst="rect">
            <a:avLst/>
          </a:prstGeom>
          <a:solidFill>
            <a:srgbClr val="F57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4">
            <a:extLst>
              <a:ext uri="{FF2B5EF4-FFF2-40B4-BE49-F238E27FC236}">
                <a16:creationId xmlns:a16="http://schemas.microsoft.com/office/drawing/2014/main" id="{9ED5DBD5-1D44-A349-997C-B8B186AF16A5}"/>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Title Placeholder 1">
            <a:extLst>
              <a:ext uri="{FF2B5EF4-FFF2-40B4-BE49-F238E27FC236}">
                <a16:creationId xmlns:a16="http://schemas.microsoft.com/office/drawing/2014/main" id="{CBD62BA6-9822-1742-8046-63189E63A29D}"/>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7" name="Text Placeholder 12">
            <a:extLst>
              <a:ext uri="{FF2B5EF4-FFF2-40B4-BE49-F238E27FC236}">
                <a16:creationId xmlns:a16="http://schemas.microsoft.com/office/drawing/2014/main" id="{04E1C05B-7DEB-6B4A-B702-88ECD0BB368B}"/>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4026505429"/>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3144">
          <p15:clr>
            <a:srgbClr val="FBAE40"/>
          </p15:clr>
        </p15:guide>
        <p15:guide id="5" pos="3024">
          <p15:clr>
            <a:srgbClr val="FBAE4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FTC Content">
    <p:spTree>
      <p:nvGrpSpPr>
        <p:cNvPr id="1" name=""/>
        <p:cNvGrpSpPr/>
        <p:nvPr/>
      </p:nvGrpSpPr>
      <p:grpSpPr>
        <a:xfrm>
          <a:off x="0" y="0"/>
          <a:ext cx="0" cy="0"/>
          <a:chOff x="0" y="0"/>
          <a:chExt cx="0" cy="0"/>
        </a:xfrm>
      </p:grpSpPr>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746968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pic>
        <p:nvPicPr>
          <p:cNvPr id="5" name="Picture 4">
            <a:extLst>
              <a:ext uri="{FF2B5EF4-FFF2-40B4-BE49-F238E27FC236}">
                <a16:creationId xmlns:a16="http://schemas.microsoft.com/office/drawing/2014/main" id="{7D5DF282-9FFB-8343-9583-E56497D9A38F}"/>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7874948" y="6370429"/>
            <a:ext cx="806850" cy="373906"/>
          </a:xfrm>
          <a:prstGeom prst="rect">
            <a:avLst/>
          </a:prstGeom>
        </p:spPr>
      </p:pic>
      <p:sp>
        <p:nvSpPr>
          <p:cNvPr id="6" name="Rectangle 5">
            <a:extLst>
              <a:ext uri="{FF2B5EF4-FFF2-40B4-BE49-F238E27FC236}">
                <a16:creationId xmlns:a16="http://schemas.microsoft.com/office/drawing/2014/main" id="{7C080252-F820-DB47-845D-2D64213173B5}"/>
              </a:ext>
            </a:extLst>
          </p:cNvPr>
          <p:cNvSpPr/>
          <p:nvPr userDrawn="1"/>
        </p:nvSpPr>
        <p:spPr>
          <a:xfrm>
            <a:off x="7799881" y="6216985"/>
            <a:ext cx="956984" cy="45719"/>
          </a:xfrm>
          <a:prstGeom prst="rect">
            <a:avLst/>
          </a:prstGeom>
          <a:solidFill>
            <a:srgbClr val="F57E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4">
            <a:extLst>
              <a:ext uri="{FF2B5EF4-FFF2-40B4-BE49-F238E27FC236}">
                <a16:creationId xmlns:a16="http://schemas.microsoft.com/office/drawing/2014/main" id="{267380B0-7C21-8241-AA1C-D36A47093862}"/>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Placeholder 1">
            <a:extLst>
              <a:ext uri="{FF2B5EF4-FFF2-40B4-BE49-F238E27FC236}">
                <a16:creationId xmlns:a16="http://schemas.microsoft.com/office/drawing/2014/main" id="{8CF55798-5B07-BC47-AF64-590FB385F1F2}"/>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2" name="Text Placeholder 12">
            <a:extLst>
              <a:ext uri="{FF2B5EF4-FFF2-40B4-BE49-F238E27FC236}">
                <a16:creationId xmlns:a16="http://schemas.microsoft.com/office/drawing/2014/main" id="{02FD4638-C49D-8B48-A189-9195A84D0DAC}"/>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3371891976"/>
      </p:ext>
    </p:extLst>
  </p:cSld>
  <p:clrMapOvr>
    <a:masterClrMapping/>
  </p:clrMapOvr>
  <p:extLst>
    <p:ext uri="{DCECCB84-F9BA-43D5-87BE-67443E8EF086}">
      <p15:sldGuideLst xmlns:p15="http://schemas.microsoft.com/office/powerpoint/2012/main">
        <p15:guide id="1" orient="horz" pos="4176">
          <p15:clr>
            <a:srgbClr val="FBAE40"/>
          </p15:clr>
        </p15:guide>
        <p15:guide id="2" pos="288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FRC Title">
    <p:spTree>
      <p:nvGrpSpPr>
        <p:cNvPr id="1" name=""/>
        <p:cNvGrpSpPr/>
        <p:nvPr/>
      </p:nvGrpSpPr>
      <p:grpSpPr>
        <a:xfrm>
          <a:off x="0" y="0"/>
          <a:ext cx="0" cy="0"/>
          <a:chOff x="0" y="0"/>
          <a:chExt cx="0" cy="0"/>
        </a:xfrm>
      </p:grpSpPr>
      <p:pic>
        <p:nvPicPr>
          <p:cNvPr id="6" name="Picture 5" descr="A group of people standing in front of a store&#10;&#10;Description automatically generated">
            <a:extLst>
              <a:ext uri="{FF2B5EF4-FFF2-40B4-BE49-F238E27FC236}">
                <a16:creationId xmlns:a16="http://schemas.microsoft.com/office/drawing/2014/main" id="{553D7561-24EC-CA46-8738-D6F0A5CB4AE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1486" y="0"/>
            <a:ext cx="9141027" cy="6858000"/>
          </a:xfrm>
          <a:prstGeom prst="rect">
            <a:avLst/>
          </a:prstGeom>
        </p:spPr>
      </p:pic>
      <p:sp>
        <p:nvSpPr>
          <p:cNvPr id="9" name="Title 1">
            <a:extLst>
              <a:ext uri="{FF2B5EF4-FFF2-40B4-BE49-F238E27FC236}">
                <a16:creationId xmlns:a16="http://schemas.microsoft.com/office/drawing/2014/main" id="{6B40931E-F848-744F-AAEC-C6A784CC2C80}"/>
              </a:ext>
            </a:extLst>
          </p:cNvPr>
          <p:cNvSpPr>
            <a:spLocks noGrp="1"/>
          </p:cNvSpPr>
          <p:nvPr>
            <p:ph type="ctrTitle" hasCustomPrompt="1"/>
          </p:nvPr>
        </p:nvSpPr>
        <p:spPr>
          <a:xfrm>
            <a:off x="607624" y="2853387"/>
            <a:ext cx="7928753" cy="971671"/>
          </a:xfrm>
        </p:spPr>
        <p:txBody>
          <a:bodyPr anchor="b">
            <a:normAutofit/>
          </a:bodyPr>
          <a:lstStyle>
            <a:lvl1pPr algn="ctr">
              <a:defRPr sz="5500" b="1" spc="300">
                <a:solidFill>
                  <a:schemeClr val="bg1"/>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a:t>TITLE GOES HERE</a:t>
            </a:r>
          </a:p>
        </p:txBody>
      </p:sp>
      <p:sp>
        <p:nvSpPr>
          <p:cNvPr id="10" name="Subtitle 2">
            <a:extLst>
              <a:ext uri="{FF2B5EF4-FFF2-40B4-BE49-F238E27FC236}">
                <a16:creationId xmlns:a16="http://schemas.microsoft.com/office/drawing/2014/main" id="{5C1C95D6-CF94-094E-BD9B-E69883FD91E0}"/>
              </a:ext>
            </a:extLst>
          </p:cNvPr>
          <p:cNvSpPr>
            <a:spLocks noGrp="1"/>
          </p:cNvSpPr>
          <p:nvPr>
            <p:ph type="subTitle" idx="1" hasCustomPrompt="1"/>
          </p:nvPr>
        </p:nvSpPr>
        <p:spPr>
          <a:xfrm>
            <a:off x="607624" y="3917133"/>
            <a:ext cx="7928753" cy="541338"/>
          </a:xfrm>
        </p:spPr>
        <p:txBody>
          <a:bodyPr>
            <a:normAutofit/>
          </a:bodyPr>
          <a:lstStyle>
            <a:lvl1pPr marL="0" indent="0" algn="ctr">
              <a:buNone/>
              <a:defRPr sz="3000" spc="3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SUB TITLE GOES HERE</a:t>
            </a:r>
          </a:p>
        </p:txBody>
      </p:sp>
      <p:pic>
        <p:nvPicPr>
          <p:cNvPr id="12" name="Picture 11">
            <a:extLst>
              <a:ext uri="{FF2B5EF4-FFF2-40B4-BE49-F238E27FC236}">
                <a16:creationId xmlns:a16="http://schemas.microsoft.com/office/drawing/2014/main" id="{CB9A6731-E8CF-354D-A9B3-4C8279C84B11}"/>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423241" y="5184912"/>
            <a:ext cx="6297519" cy="1165041"/>
          </a:xfrm>
          <a:prstGeom prst="rect">
            <a:avLst/>
          </a:prstGeom>
        </p:spPr>
      </p:pic>
    </p:spTree>
    <p:extLst>
      <p:ext uri="{BB962C8B-B14F-4D97-AF65-F5344CB8AC3E}">
        <p14:creationId xmlns:p14="http://schemas.microsoft.com/office/powerpoint/2010/main" val="5209208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FRC Content Split">
    <p:spTree>
      <p:nvGrpSpPr>
        <p:cNvPr id="1" name=""/>
        <p:cNvGrpSpPr/>
        <p:nvPr/>
      </p:nvGrpSpPr>
      <p:grpSpPr>
        <a:xfrm>
          <a:off x="0" y="0"/>
          <a:ext cx="0" cy="0"/>
          <a:chOff x="0" y="0"/>
          <a:chExt cx="0" cy="0"/>
        </a:xfrm>
      </p:grpSpPr>
      <p:pic>
        <p:nvPicPr>
          <p:cNvPr id="3" name="Picture 2" descr="A picture containing person, outdoor, man, people&#10;&#10;Description automatically generated">
            <a:extLst>
              <a:ext uri="{FF2B5EF4-FFF2-40B4-BE49-F238E27FC236}">
                <a16:creationId xmlns:a16="http://schemas.microsoft.com/office/drawing/2014/main" id="{6ACECBEB-E200-5C48-BD42-BCA9AD284BD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5011387" y="0"/>
            <a:ext cx="4132613" cy="6858000"/>
          </a:xfrm>
          <a:prstGeom prst="rect">
            <a:avLst/>
          </a:prstGeom>
        </p:spPr>
      </p:pic>
      <p:sp>
        <p:nvSpPr>
          <p:cNvPr id="10" name="Rectangle 9">
            <a:extLst>
              <a:ext uri="{FF2B5EF4-FFF2-40B4-BE49-F238E27FC236}">
                <a16:creationId xmlns:a16="http://schemas.microsoft.com/office/drawing/2014/main" id="{B5C310FE-A61B-8440-BF86-3883B3A76181}"/>
              </a:ext>
            </a:extLst>
          </p:cNvPr>
          <p:cNvSpPr/>
          <p:nvPr userDrawn="1"/>
        </p:nvSpPr>
        <p:spPr>
          <a:xfrm>
            <a:off x="3856102" y="6216985"/>
            <a:ext cx="956984" cy="45719"/>
          </a:xfrm>
          <a:prstGeom prst="rect">
            <a:avLst/>
          </a:prstGeom>
          <a:solidFill>
            <a:srgbClr val="00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8CDAEFEB-E8F2-814A-919E-471B2CA9BB02}"/>
              </a:ext>
            </a:extLst>
          </p:cNvPr>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3870467" y="6365047"/>
            <a:ext cx="928255" cy="379287"/>
          </a:xfrm>
          <a:prstGeom prst="rect">
            <a:avLst/>
          </a:prstGeom>
        </p:spPr>
      </p:pic>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12" name="Straight Connector 11">
            <a:extLst>
              <a:ext uri="{FF2B5EF4-FFF2-40B4-BE49-F238E27FC236}">
                <a16:creationId xmlns:a16="http://schemas.microsoft.com/office/drawing/2014/main" id="{9A4D9B68-9D04-0F44-8881-B4385DCBE5E2}"/>
              </a:ext>
            </a:extLst>
          </p:cNvPr>
          <p:cNvCxnSpPr>
            <a:cxnSpLocks/>
          </p:cNvCxnSpPr>
          <p:nvPr userDrawn="1"/>
        </p:nvCxnSpPr>
        <p:spPr>
          <a:xfrm>
            <a:off x="180799" y="6233945"/>
            <a:ext cx="349712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3" name="Text Placeholder 14">
            <a:extLst>
              <a:ext uri="{FF2B5EF4-FFF2-40B4-BE49-F238E27FC236}">
                <a16:creationId xmlns:a16="http://schemas.microsoft.com/office/drawing/2014/main" id="{5994B31E-674E-9342-937C-035E48EA85C7}"/>
              </a:ext>
            </a:extLst>
          </p:cNvPr>
          <p:cNvSpPr>
            <a:spLocks noGrp="1"/>
          </p:cNvSpPr>
          <p:nvPr>
            <p:ph type="body" sz="quarter" idx="14"/>
          </p:nvPr>
        </p:nvSpPr>
        <p:spPr>
          <a:xfrm>
            <a:off x="409575" y="1909763"/>
            <a:ext cx="417195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Title Placeholder 1">
            <a:extLst>
              <a:ext uri="{FF2B5EF4-FFF2-40B4-BE49-F238E27FC236}">
                <a16:creationId xmlns:a16="http://schemas.microsoft.com/office/drawing/2014/main" id="{482B953B-2758-3B46-921D-4E4EB5C34D3F}"/>
              </a:ext>
            </a:extLst>
          </p:cNvPr>
          <p:cNvSpPr>
            <a:spLocks noGrp="1"/>
          </p:cNvSpPr>
          <p:nvPr>
            <p:ph type="title" hasCustomPrompt="1"/>
          </p:nvPr>
        </p:nvSpPr>
        <p:spPr>
          <a:xfrm>
            <a:off x="409575" y="365127"/>
            <a:ext cx="4171950" cy="762634"/>
          </a:xfrm>
          <a:prstGeom prst="rect">
            <a:avLst/>
          </a:prstGeom>
        </p:spPr>
        <p:txBody>
          <a:bodyPr vert="horz" lIns="91440" tIns="45720" rIns="91440" bIns="45720" rtlCol="0" anchor="ctr">
            <a:normAutofit/>
          </a:bodyPr>
          <a:lstStyle>
            <a:lvl1pPr>
              <a:defRPr sz="3800"/>
            </a:lvl1pPr>
          </a:lstStyle>
          <a:p>
            <a:r>
              <a:rPr lang="en-US"/>
              <a:t>Click to Add Title</a:t>
            </a:r>
          </a:p>
        </p:txBody>
      </p:sp>
      <p:sp>
        <p:nvSpPr>
          <p:cNvPr id="15" name="Text Placeholder 12">
            <a:extLst>
              <a:ext uri="{FF2B5EF4-FFF2-40B4-BE49-F238E27FC236}">
                <a16:creationId xmlns:a16="http://schemas.microsoft.com/office/drawing/2014/main" id="{DB5A34C5-15AB-9948-9572-30DBEA0E463D}"/>
              </a:ext>
            </a:extLst>
          </p:cNvPr>
          <p:cNvSpPr>
            <a:spLocks noGrp="1"/>
          </p:cNvSpPr>
          <p:nvPr>
            <p:ph type="body" sz="quarter" idx="13" hasCustomPrompt="1"/>
          </p:nvPr>
        </p:nvSpPr>
        <p:spPr>
          <a:xfrm>
            <a:off x="409575" y="1198880"/>
            <a:ext cx="4171950" cy="508000"/>
          </a:xfrm>
        </p:spPr>
        <p:txBody>
          <a:bodyPr>
            <a:normAutofit/>
          </a:bodyPr>
          <a:lstStyle>
            <a:lvl1pPr marL="0" indent="0">
              <a:buNone/>
              <a:defRPr sz="24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2576773171"/>
      </p:ext>
    </p:extLst>
  </p:cSld>
  <p:clrMapOvr>
    <a:masterClrMapping/>
  </p:clrMapOvr>
  <p:extLst>
    <p:ext uri="{DCECCB84-F9BA-43D5-87BE-67443E8EF086}">
      <p15:sldGuideLst xmlns:p15="http://schemas.microsoft.com/office/powerpoint/2012/main">
        <p15:guide id="1" orient="horz" pos="4176">
          <p15:clr>
            <a:srgbClr val="FBAE40"/>
          </p15:clr>
        </p15:guide>
        <p15:guide id="2">
          <p15:clr>
            <a:srgbClr val="FBAE40"/>
          </p15:clr>
        </p15:guide>
        <p15:guide id="3" pos="120">
          <p15:clr>
            <a:srgbClr val="FBAE40"/>
          </p15:clr>
        </p15:guide>
        <p15:guide id="4" pos="3144">
          <p15:clr>
            <a:srgbClr val="FBAE40"/>
          </p15:clr>
        </p15:guide>
        <p15:guide id="5" pos="3024">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FRC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6958DF4A-4D15-AE46-BCF3-490865FEB3D0}"/>
              </a:ext>
            </a:extLst>
          </p:cNvPr>
          <p:cNvSpPr/>
          <p:nvPr userDrawn="1"/>
        </p:nvSpPr>
        <p:spPr>
          <a:xfrm>
            <a:off x="7747382" y="6216985"/>
            <a:ext cx="956984" cy="45719"/>
          </a:xfrm>
          <a:prstGeom prst="rect">
            <a:avLst/>
          </a:prstGeom>
          <a:solidFill>
            <a:srgbClr val="009B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877C3726-FAD5-7C44-94E3-C4E81D78821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7761747" y="6365047"/>
            <a:ext cx="928255" cy="379287"/>
          </a:xfrm>
          <a:prstGeom prst="rect">
            <a:avLst/>
          </a:prstGeom>
        </p:spPr>
      </p:pic>
      <p:pic>
        <p:nvPicPr>
          <p:cNvPr id="8" name="Picture 7" descr="A close up of a sign&#10;&#10;Description automatically generated">
            <a:extLst>
              <a:ext uri="{FF2B5EF4-FFF2-40B4-BE49-F238E27FC236}">
                <a16:creationId xmlns:a16="http://schemas.microsoft.com/office/drawing/2014/main" id="{CF133794-7BC6-324D-8B72-27AAB5DB1417}"/>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31011" y="6360269"/>
            <a:ext cx="1304089" cy="393809"/>
          </a:xfrm>
          <a:prstGeom prst="rect">
            <a:avLst/>
          </a:prstGeom>
        </p:spPr>
      </p:pic>
      <p:cxnSp>
        <p:nvCxnSpPr>
          <p:cNvPr id="9" name="Straight Connector 8">
            <a:extLst>
              <a:ext uri="{FF2B5EF4-FFF2-40B4-BE49-F238E27FC236}">
                <a16:creationId xmlns:a16="http://schemas.microsoft.com/office/drawing/2014/main" id="{004CE824-15F4-F944-A272-8CB72996C9FE}"/>
              </a:ext>
            </a:extLst>
          </p:cNvPr>
          <p:cNvCxnSpPr>
            <a:cxnSpLocks/>
          </p:cNvCxnSpPr>
          <p:nvPr userDrawn="1"/>
        </p:nvCxnSpPr>
        <p:spPr>
          <a:xfrm>
            <a:off x="180799" y="6233945"/>
            <a:ext cx="7388401" cy="0"/>
          </a:xfrm>
          <a:prstGeom prst="line">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sp>
        <p:nvSpPr>
          <p:cNvPr id="16" name="Slide Number Placeholder 6">
            <a:extLst>
              <a:ext uri="{FF2B5EF4-FFF2-40B4-BE49-F238E27FC236}">
                <a16:creationId xmlns:a16="http://schemas.microsoft.com/office/drawing/2014/main" id="{74D5A213-B54C-7348-B25E-7F6F8FFC4C5E}"/>
              </a:ext>
            </a:extLst>
          </p:cNvPr>
          <p:cNvSpPr>
            <a:spLocks noGrp="1"/>
          </p:cNvSpPr>
          <p:nvPr>
            <p:ph type="sldNum" sz="quarter" idx="12"/>
          </p:nvPr>
        </p:nvSpPr>
        <p:spPr>
          <a:xfrm>
            <a:off x="8689517" y="6559918"/>
            <a:ext cx="357055" cy="209912"/>
          </a:xfrm>
        </p:spPr>
        <p:txBody>
          <a:bodyPr/>
          <a:lstStyle>
            <a:lvl1pPr>
              <a:defRPr>
                <a:latin typeface="Helvetica Neue" panose="02000503000000020004" pitchFamily="2" charset="0"/>
                <a:ea typeface="Helvetica Neue" panose="02000503000000020004" pitchFamily="2" charset="0"/>
                <a:cs typeface="Helvetica Neue" panose="02000503000000020004" pitchFamily="2" charset="0"/>
              </a:defRPr>
            </a:lvl1pPr>
          </a:lstStyle>
          <a:p>
            <a:fld id="{C53052E6-E16C-A04B-8192-1DB31D569F09}" type="slidenum">
              <a:rPr lang="en-US" smtClean="0"/>
              <a:pPr/>
              <a:t>‹#›</a:t>
            </a:fld>
            <a:endParaRPr lang="en-US"/>
          </a:p>
        </p:txBody>
      </p:sp>
      <p:sp>
        <p:nvSpPr>
          <p:cNvPr id="11" name="Text Placeholder 14">
            <a:extLst>
              <a:ext uri="{FF2B5EF4-FFF2-40B4-BE49-F238E27FC236}">
                <a16:creationId xmlns:a16="http://schemas.microsoft.com/office/drawing/2014/main" id="{09735B6C-CF20-9E43-BC94-65F0C1B34F2C}"/>
              </a:ext>
            </a:extLst>
          </p:cNvPr>
          <p:cNvSpPr>
            <a:spLocks noGrp="1"/>
          </p:cNvSpPr>
          <p:nvPr>
            <p:ph type="body" sz="quarter" idx="14"/>
          </p:nvPr>
        </p:nvSpPr>
        <p:spPr>
          <a:xfrm>
            <a:off x="628650" y="1909763"/>
            <a:ext cx="7886700" cy="4106862"/>
          </a:xfrm>
        </p:spPr>
        <p:txBody>
          <a:bodyPr/>
          <a:lstStyle>
            <a:lvl1pPr>
              <a:defRPr>
                <a:solidFill>
                  <a:schemeClr val="tx1">
                    <a:lumMod val="85000"/>
                    <a:lumOff val="15000"/>
                  </a:schemeClr>
                </a:solidFill>
              </a:defRPr>
            </a:lvl1pPr>
            <a:lvl2pPr>
              <a:defRPr>
                <a:solidFill>
                  <a:schemeClr val="tx1">
                    <a:lumMod val="85000"/>
                    <a:lumOff val="15000"/>
                  </a:schemeClr>
                </a:solidFill>
              </a:defRPr>
            </a:lvl2pPr>
            <a:lvl3pPr>
              <a:defRPr>
                <a:solidFill>
                  <a:schemeClr val="tx1">
                    <a:lumMod val="85000"/>
                    <a:lumOff val="15000"/>
                  </a:schemeClr>
                </a:solidFill>
              </a:defRPr>
            </a:lvl3pPr>
            <a:lvl4pPr>
              <a:defRPr>
                <a:solidFill>
                  <a:schemeClr val="tx1">
                    <a:lumMod val="85000"/>
                    <a:lumOff val="15000"/>
                  </a:schemeClr>
                </a:solidFill>
              </a:defRPr>
            </a:lvl4pPr>
            <a:lvl5pPr>
              <a:defRPr>
                <a:solidFill>
                  <a:schemeClr val="tx1">
                    <a:lumMod val="85000"/>
                    <a:lumOff val="1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Title Placeholder 1">
            <a:extLst>
              <a:ext uri="{FF2B5EF4-FFF2-40B4-BE49-F238E27FC236}">
                <a16:creationId xmlns:a16="http://schemas.microsoft.com/office/drawing/2014/main" id="{A4819B2A-8C28-D84D-BF09-2EE03659561D}"/>
              </a:ext>
            </a:extLst>
          </p:cNvPr>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13" name="Text Placeholder 12">
            <a:extLst>
              <a:ext uri="{FF2B5EF4-FFF2-40B4-BE49-F238E27FC236}">
                <a16:creationId xmlns:a16="http://schemas.microsoft.com/office/drawing/2014/main" id="{020C6DBA-7784-2C40-A0FD-B5E5C80AEC3F}"/>
              </a:ext>
            </a:extLst>
          </p:cNvPr>
          <p:cNvSpPr>
            <a:spLocks noGrp="1"/>
          </p:cNvSpPr>
          <p:nvPr>
            <p:ph type="body" sz="quarter" idx="13" hasCustomPrompt="1"/>
          </p:nvPr>
        </p:nvSpPr>
        <p:spPr>
          <a:xfrm>
            <a:off x="628650" y="1198880"/>
            <a:ext cx="7886700" cy="508000"/>
          </a:xfrm>
        </p:spPr>
        <p:txBody>
          <a:bodyPr>
            <a:normAutofit/>
          </a:bodyPr>
          <a:lstStyle>
            <a:lvl1pPr marL="0" indent="0">
              <a:buNone/>
              <a:defRPr sz="2800">
                <a:solidFill>
                  <a:schemeClr val="bg2">
                    <a:lumMod val="25000"/>
                  </a:schemeClr>
                </a:solidFill>
              </a:defRPr>
            </a:lvl1pPr>
          </a:lstStyle>
          <a:p>
            <a:pPr lvl="0"/>
            <a:r>
              <a:rPr lang="en-US"/>
              <a:t>Click to Add Sub Title</a:t>
            </a:r>
          </a:p>
        </p:txBody>
      </p:sp>
    </p:spTree>
    <p:extLst>
      <p:ext uri="{BB962C8B-B14F-4D97-AF65-F5344CB8AC3E}">
        <p14:creationId xmlns:p14="http://schemas.microsoft.com/office/powerpoint/2010/main" val="1764693607"/>
      </p:ext>
    </p:extLst>
  </p:cSld>
  <p:clrMapOvr>
    <a:masterClrMapping/>
  </p:clrMapOvr>
  <p:extLst>
    <p:ext uri="{DCECCB84-F9BA-43D5-87BE-67443E8EF086}">
      <p15:sldGuideLst xmlns:p15="http://schemas.microsoft.com/office/powerpoint/2012/main">
        <p15:guide id="1" orient="horz" pos="4176">
          <p15:clr>
            <a:srgbClr val="FBAE40"/>
          </p15:clr>
        </p15:guide>
        <p15:guide id="2" pos="288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FLL Explore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8724925"/>
      </p:ext>
    </p:extLst>
  </p:cSld>
  <p:clrMapOvr>
    <a:masterClrMapping/>
  </p:clrMapOvr>
  <p:extLst>
    <p:ext uri="{DCECCB84-F9BA-43D5-87BE-67443E8EF086}">
      <p15:sldGuideLst xmlns:p15="http://schemas.microsoft.com/office/powerpoint/2012/main">
        <p15:guide id="1" orient="horz" pos="4176">
          <p15:clr>
            <a:srgbClr val="FBAE40"/>
          </p15:clr>
        </p15:guide>
        <p15:guide id="2" pos="56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7"/>
            <a:ext cx="7886700" cy="762634"/>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950719"/>
            <a:ext cx="7886700" cy="422624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AEB161-7E7A-5042-BCF6-95F27F8C571E}" type="datetime1">
              <a:rPr lang="en-US" smtClean="0"/>
              <a:t>11/7/2021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53052E6-E16C-A04B-8192-1DB31D569F09}" type="slidenum">
              <a:rPr lang="en-US" smtClean="0"/>
              <a:pPr/>
              <a:t>‹#›</a:t>
            </a:fld>
            <a:endParaRPr lang="en-US"/>
          </a:p>
        </p:txBody>
      </p:sp>
    </p:spTree>
    <p:extLst>
      <p:ext uri="{BB962C8B-B14F-4D97-AF65-F5344CB8AC3E}">
        <p14:creationId xmlns:p14="http://schemas.microsoft.com/office/powerpoint/2010/main" val="133488940"/>
      </p:ext>
    </p:extLst>
  </p:cSld>
  <p:clrMap bg1="lt1" tx1="dk1" bg2="lt2" tx2="dk2" accent1="accent1" accent2="accent2" accent3="accent3" accent4="accent4" accent5="accent5" accent6="accent6" hlink="hlink" folHlink="folHlink"/>
  <p:sldLayoutIdLst>
    <p:sldLayoutId id="2147483661" r:id="rId1"/>
    <p:sldLayoutId id="2147483672" r:id="rId2"/>
    <p:sldLayoutId id="2147483673" r:id="rId3"/>
    <p:sldLayoutId id="2147483674" r:id="rId4"/>
    <p:sldLayoutId id="2147483675" r:id="rId5"/>
    <p:sldLayoutId id="2147483677" r:id="rId6"/>
    <p:sldLayoutId id="2147483664" r:id="rId7"/>
    <p:sldLayoutId id="2147483678" r:id="rId8"/>
    <p:sldLayoutId id="2147483680" r:id="rId9"/>
    <p:sldLayoutId id="2147483681" r:id="rId10"/>
    <p:sldLayoutId id="2147483679" r:id="rId11"/>
    <p:sldLayoutId id="2147483682" r:id="rId12"/>
    <p:sldLayoutId id="2147483683" r:id="rId13"/>
    <p:sldLayoutId id="2147483684" r:id="rId14"/>
    <p:sldLayoutId id="2147483695" r:id="rId15"/>
    <p:sldLayoutId id="2147483685" r:id="rId16"/>
    <p:sldLayoutId id="2147483686" r:id="rId17"/>
    <p:sldLayoutId id="2147483687" r:id="rId18"/>
    <p:sldLayoutId id="2147483688" r:id="rId19"/>
    <p:sldLayoutId id="2147483689" r:id="rId20"/>
    <p:sldLayoutId id="2147483691" r:id="rId21"/>
    <p:sldLayoutId id="2147483690" r:id="rId22"/>
    <p:sldLayoutId id="2147483692" r:id="rId23"/>
    <p:sldLayoutId id="2147483694" r:id="rId24"/>
    <p:sldLayoutId id="2147483693" r:id="rId25"/>
  </p:sldLayoutIdLst>
  <p:hf hdr="0" ftr="0" dt="0"/>
  <p:txStyles>
    <p:titleStyle>
      <a:lvl1pPr algn="l" defTabSz="914400" rtl="0" eaLnBrk="1" latinLnBrk="0" hangingPunct="1">
        <a:lnSpc>
          <a:spcPct val="90000"/>
        </a:lnSpc>
        <a:spcBef>
          <a:spcPct val="0"/>
        </a:spcBef>
        <a:buNone/>
        <a:defRPr sz="4000" b="1" kern="1200">
          <a:solidFill>
            <a:schemeClr val="bg2">
              <a:lumMod val="25000"/>
            </a:schemeClr>
          </a:solidFill>
          <a:latin typeface="Helvetica Neue" panose="02000503000000020004" pitchFamily="2" charset="0"/>
          <a:ea typeface="Helvetica Neue" panose="02000503000000020004" pitchFamily="2" charset="0"/>
          <a:cs typeface="Helvetica Neue" panose="02000503000000020004"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1234141"/>
      </p:ext>
    </p:extLst>
  </p:cSld>
  <p:clrMap bg1="lt1" tx1="dk1" bg2="lt2" tx2="dk2" accent1="accent1" accent2="accent2" accent3="accent3" accent4="accent4" accent5="accent5" accent6="accent6" hlink="hlink" folHlink="folHlink"/>
  <p:sldLayoutIdLst>
    <p:sldLayoutId id="2147483697" r:id="rId1"/>
  </p:sldLayoutIdLst>
  <p:hf hdr="0" ftr="0" dt="0"/>
  <p:txStyles>
    <p:titleStyle>
      <a:lvl1pPr algn="l" defTabSz="914400" rtl="0" eaLnBrk="1" latinLnBrk="0" hangingPunct="1">
        <a:lnSpc>
          <a:spcPct val="90000"/>
        </a:lnSpc>
        <a:spcBef>
          <a:spcPct val="0"/>
        </a:spcBef>
        <a:buNone/>
        <a:defRPr sz="4000" b="1" kern="1200">
          <a:solidFill>
            <a:schemeClr val="bg2">
              <a:lumMod val="25000"/>
            </a:schemeClr>
          </a:solidFill>
          <a:latin typeface="Helvetica Neue" panose="02000503000000020004" pitchFamily="2" charset="0"/>
          <a:ea typeface="Helvetica Neue" panose="02000503000000020004" pitchFamily="2" charset="0"/>
          <a:cs typeface="Helvetica Neue" panose="02000503000000020004" pitchFamily="2"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1.emf"/><Relationship Id="rId7" Type="http://schemas.openxmlformats.org/officeDocument/2006/relationships/image" Target="../media/image35.jpeg"/><Relationship Id="rId2" Type="http://schemas.openxmlformats.org/officeDocument/2006/relationships/notesSlide" Target="../notesSlides/notesSlide1.xml"/><Relationship Id="rId1" Type="http://schemas.openxmlformats.org/officeDocument/2006/relationships/slideLayout" Target="../slideLayouts/slideLayout26.xml"/><Relationship Id="rId6" Type="http://schemas.openxmlformats.org/officeDocument/2006/relationships/image" Target="../media/image34.jpeg"/><Relationship Id="rId5" Type="http://schemas.openxmlformats.org/officeDocument/2006/relationships/image" Target="../media/image33.emf"/><Relationship Id="rId4" Type="http://schemas.openxmlformats.org/officeDocument/2006/relationships/image" Target="../media/image32.emf"/></Relationships>
</file>

<file path=ppt/slides/_rels/slide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xml"/><Relationship Id="rId1" Type="http://schemas.openxmlformats.org/officeDocument/2006/relationships/slideLayout" Target="../slideLayouts/slideLayout19.xml"/><Relationship Id="rId4" Type="http://schemas.openxmlformats.org/officeDocument/2006/relationships/image" Target="../media/image37.png"/></Relationships>
</file>

<file path=ppt/slides/_rels/slide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xml"/><Relationship Id="rId1" Type="http://schemas.openxmlformats.org/officeDocument/2006/relationships/slideLayout" Target="../slideLayouts/slideLayout19.xml"/><Relationship Id="rId5" Type="http://schemas.openxmlformats.org/officeDocument/2006/relationships/image" Target="../media/image40.jpeg"/><Relationship Id="rId4" Type="http://schemas.openxmlformats.org/officeDocument/2006/relationships/image" Target="../media/image39.png"/></Relationships>
</file>

<file path=ppt/slides/_rels/slide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xml"/><Relationship Id="rId1" Type="http://schemas.openxmlformats.org/officeDocument/2006/relationships/slideLayout" Target="../slideLayouts/slideLayout19.xml"/><Relationship Id="rId4" Type="http://schemas.openxmlformats.org/officeDocument/2006/relationships/image" Target="../media/image42.png"/></Relationships>
</file>

<file path=ppt/slides/_rels/slide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openxmlformats.org/officeDocument/2006/relationships/image" Target="../media/image46.png"/><Relationship Id="rId4" Type="http://schemas.openxmlformats.org/officeDocument/2006/relationships/image" Target="../media/image45.png"/></Relationships>
</file>

<file path=ppt/slides/_rels/slide8.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8.xml"/><Relationship Id="rId1" Type="http://schemas.openxmlformats.org/officeDocument/2006/relationships/slideLayout" Target="../slideLayouts/slideLayout19.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9.xml"/><Relationship Id="rId1" Type="http://schemas.openxmlformats.org/officeDocument/2006/relationships/slideLayout" Target="../slideLayouts/slideLayout19.xml"/><Relationship Id="rId6" Type="http://schemas.openxmlformats.org/officeDocument/2006/relationships/image" Target="../media/image52.png"/><Relationship Id="rId5" Type="http://schemas.openxmlformats.org/officeDocument/2006/relationships/image" Target="../media/image51.jpeg"/><Relationship Id="rId4" Type="http://schemas.openxmlformats.org/officeDocument/2006/relationships/image" Target="../media/image50.png"/></Relationships>
</file>

<file path=ppt/slides/_rels/slide10.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54.jpeg"/></Relationships>
</file>

<file path=ppt/slides/_rels/slide11.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1.xml"/><Relationship Id="rId1" Type="http://schemas.openxmlformats.org/officeDocument/2006/relationships/slideLayout" Target="../slideLayouts/slideLayout19.xml"/><Relationship Id="rId6" Type="http://schemas.openxmlformats.org/officeDocument/2006/relationships/image" Target="../media/image57.jpeg"/><Relationship Id="rId5" Type="http://schemas.openxmlformats.org/officeDocument/2006/relationships/image" Target="../media/image56.png"/><Relationship Id="rId4" Type="http://schemas.openxmlformats.org/officeDocument/2006/relationships/image" Target="../media/image55.png"/></Relationships>
</file>

<file path=ppt/slides/_rels/slide12.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notesSlide" Target="../notesSlides/notesSlide12.xml"/><Relationship Id="rId1" Type="http://schemas.openxmlformats.org/officeDocument/2006/relationships/slideLayout" Target="../slideLayouts/slideLayout19.xml"/><Relationship Id="rId4" Type="http://schemas.openxmlformats.org/officeDocument/2006/relationships/image" Target="../media/image54.jpeg"/></Relationships>
</file>

<file path=ppt/slides/_rels/slide1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3.xml"/><Relationship Id="rId1" Type="http://schemas.openxmlformats.org/officeDocument/2006/relationships/slideLayout" Target="../slideLayouts/slideLayout19.xml"/><Relationship Id="rId6" Type="http://schemas.openxmlformats.org/officeDocument/2006/relationships/image" Target="../media/image60.jpeg"/><Relationship Id="rId5" Type="http://schemas.openxmlformats.org/officeDocument/2006/relationships/image" Target="../media/image49.png"/><Relationship Id="rId4" Type="http://schemas.openxmlformats.org/officeDocument/2006/relationships/image" Target="../media/image59.png"/></Relationships>
</file>

<file path=ppt/slides/_rels/slide1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14.xml"/><Relationship Id="rId1" Type="http://schemas.openxmlformats.org/officeDocument/2006/relationships/slideLayout" Target="../slideLayouts/slideLayout19.xml"/><Relationship Id="rId4" Type="http://schemas.openxmlformats.org/officeDocument/2006/relationships/image" Target="../media/image54.jpeg"/></Relationships>
</file>

<file path=ppt/slides/_rels/slide1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15.xml"/><Relationship Id="rId1" Type="http://schemas.openxmlformats.org/officeDocument/2006/relationships/slideLayout" Target="../slideLayouts/slideLayout19.xml"/><Relationship Id="rId4" Type="http://schemas.openxmlformats.org/officeDocument/2006/relationships/image" Target="../media/image54.jpeg"/></Relationships>
</file>

<file path=ppt/slides/_rels/slide1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6.xml"/><Relationship Id="rId1" Type="http://schemas.openxmlformats.org/officeDocument/2006/relationships/slideLayout" Target="../slideLayouts/slideLayout19.xml"/><Relationship Id="rId4" Type="http://schemas.openxmlformats.org/officeDocument/2006/relationships/image" Target="../media/image63.png"/></Relationships>
</file>

<file path=ppt/slides/_rels/slide1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7.xml"/><Relationship Id="rId1" Type="http://schemas.openxmlformats.org/officeDocument/2006/relationships/slideLayout" Target="../slideLayouts/slideLayout19.xml"/></Relationships>
</file>

<file path=ppt/slides/_rels/slide18.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32.emf"/><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2C40124-7A20-4FB3-98C5-36C619DE8050}"/>
              </a:ext>
            </a:extLst>
          </p:cNvPr>
          <p:cNvSpPr/>
          <p:nvPr/>
        </p:nvSpPr>
        <p:spPr>
          <a:xfrm>
            <a:off x="0" y="-1"/>
            <a:ext cx="9144001" cy="6858001"/>
          </a:xfrm>
          <a:prstGeom prst="rect">
            <a:avLst/>
          </a:prstGeom>
          <a:solidFill>
            <a:srgbClr val="ED1C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 Placeholder 4">
            <a:extLst>
              <a:ext uri="{FF2B5EF4-FFF2-40B4-BE49-F238E27FC236}">
                <a16:creationId xmlns:a16="http://schemas.microsoft.com/office/drawing/2014/main" id="{F3B760C1-7E25-45A7-B891-53C58D074EA2}"/>
              </a:ext>
            </a:extLst>
          </p:cNvPr>
          <p:cNvSpPr>
            <a:spLocks noGrp="1"/>
          </p:cNvSpPr>
          <p:nvPr>
            <p:ph type="body" sz="quarter" idx="4294967295"/>
          </p:nvPr>
        </p:nvSpPr>
        <p:spPr>
          <a:xfrm>
            <a:off x="361239" y="863253"/>
            <a:ext cx="3734151" cy="916120"/>
          </a:xfrm>
          <a:prstGeom prst="rect">
            <a:avLst/>
          </a:prstGeom>
        </p:spPr>
        <p:txBody>
          <a:bodyPr>
            <a:noAutofit/>
          </a:bodyPr>
          <a:lstStyle/>
          <a:p>
            <a:pPr marL="0" indent="0">
              <a:buNone/>
            </a:pPr>
            <a:r>
              <a:rPr lang="en-US" sz="6000" dirty="0">
                <a:solidFill>
                  <a:schemeClr val="bg1"/>
                </a:solidFill>
                <a:latin typeface="Roboto Medium" pitchFamily="2" charset="0"/>
                <a:ea typeface="Roboto Medium" pitchFamily="2" charset="0"/>
              </a:rPr>
              <a:t>Session 2</a:t>
            </a:r>
          </a:p>
        </p:txBody>
      </p:sp>
      <p:pic>
        <p:nvPicPr>
          <p:cNvPr id="7" name="Picture 6">
            <a:extLst>
              <a:ext uri="{FF2B5EF4-FFF2-40B4-BE49-F238E27FC236}">
                <a16:creationId xmlns:a16="http://schemas.microsoft.com/office/drawing/2014/main" id="{1E44A52B-1E9F-874B-995F-737B8FDAA78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10800000">
            <a:off x="1717593" y="3552741"/>
            <a:ext cx="4465484" cy="3309147"/>
          </a:xfrm>
          <a:prstGeom prst="rect">
            <a:avLst/>
          </a:prstGeom>
        </p:spPr>
      </p:pic>
      <p:sp>
        <p:nvSpPr>
          <p:cNvPr id="9" name="Triangle 8">
            <a:extLst>
              <a:ext uri="{FF2B5EF4-FFF2-40B4-BE49-F238E27FC236}">
                <a16:creationId xmlns:a16="http://schemas.microsoft.com/office/drawing/2014/main" id="{333C1C69-B690-7449-B8B0-DEA03BE5BB6F}"/>
              </a:ext>
            </a:extLst>
          </p:cNvPr>
          <p:cNvSpPr/>
          <p:nvPr/>
        </p:nvSpPr>
        <p:spPr>
          <a:xfrm>
            <a:off x="8407280" y="2468384"/>
            <a:ext cx="1477074" cy="108315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2" name="Triangle 21">
            <a:extLst>
              <a:ext uri="{FF2B5EF4-FFF2-40B4-BE49-F238E27FC236}">
                <a16:creationId xmlns:a16="http://schemas.microsoft.com/office/drawing/2014/main" id="{81BC9F91-93BD-DB49-960B-BD122234EA90}"/>
              </a:ext>
            </a:extLst>
          </p:cNvPr>
          <p:cNvSpPr/>
          <p:nvPr/>
        </p:nvSpPr>
        <p:spPr>
          <a:xfrm>
            <a:off x="4864716" y="2168752"/>
            <a:ext cx="882095" cy="64685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Triangle 22">
            <a:extLst>
              <a:ext uri="{FF2B5EF4-FFF2-40B4-BE49-F238E27FC236}">
                <a16:creationId xmlns:a16="http://schemas.microsoft.com/office/drawing/2014/main" id="{660B4C8E-BAE8-464B-BBB8-F8192D031B4C}"/>
              </a:ext>
            </a:extLst>
          </p:cNvPr>
          <p:cNvSpPr/>
          <p:nvPr/>
        </p:nvSpPr>
        <p:spPr>
          <a:xfrm rot="10800000">
            <a:off x="4861219" y="2815603"/>
            <a:ext cx="882095" cy="64685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Triangle 24">
            <a:extLst>
              <a:ext uri="{FF2B5EF4-FFF2-40B4-BE49-F238E27FC236}">
                <a16:creationId xmlns:a16="http://schemas.microsoft.com/office/drawing/2014/main" id="{1F865867-B648-DD4C-99DC-EFF2CCFBC362}"/>
              </a:ext>
            </a:extLst>
          </p:cNvPr>
          <p:cNvSpPr/>
          <p:nvPr/>
        </p:nvSpPr>
        <p:spPr>
          <a:xfrm rot="10800000">
            <a:off x="5202787" y="-1"/>
            <a:ext cx="4839484" cy="354885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Triangle 26">
            <a:extLst>
              <a:ext uri="{FF2B5EF4-FFF2-40B4-BE49-F238E27FC236}">
                <a16:creationId xmlns:a16="http://schemas.microsoft.com/office/drawing/2014/main" id="{3C7D7AE7-5927-E349-8635-91597DF21F1B}"/>
              </a:ext>
            </a:extLst>
          </p:cNvPr>
          <p:cNvSpPr/>
          <p:nvPr/>
        </p:nvSpPr>
        <p:spPr>
          <a:xfrm>
            <a:off x="3273763" y="-5051"/>
            <a:ext cx="560557" cy="4110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B45A811D-8BDD-9047-BE7F-C840FC4585BB}"/>
              </a:ext>
            </a:extLst>
          </p:cNvPr>
          <p:cNvPicPr>
            <a:picLocks noChangeAspect="1"/>
          </p:cNvPicPr>
          <p:nvPr/>
        </p:nvPicPr>
        <p:blipFill>
          <a:blip r:embed="rId4"/>
          <a:stretch>
            <a:fillRect/>
          </a:stretch>
        </p:blipFill>
        <p:spPr>
          <a:xfrm>
            <a:off x="7079295" y="1483530"/>
            <a:ext cx="1163988" cy="1083156"/>
          </a:xfrm>
          <a:prstGeom prst="rect">
            <a:avLst/>
          </a:prstGeom>
        </p:spPr>
      </p:pic>
      <p:sp>
        <p:nvSpPr>
          <p:cNvPr id="21" name="Triangle 20">
            <a:extLst>
              <a:ext uri="{FF2B5EF4-FFF2-40B4-BE49-F238E27FC236}">
                <a16:creationId xmlns:a16="http://schemas.microsoft.com/office/drawing/2014/main" id="{F19A3321-F45C-B64E-8FCD-5505FA8D310B}"/>
              </a:ext>
            </a:extLst>
          </p:cNvPr>
          <p:cNvSpPr/>
          <p:nvPr/>
        </p:nvSpPr>
        <p:spPr>
          <a:xfrm rot="10800000">
            <a:off x="6765320" y="3551540"/>
            <a:ext cx="846613" cy="620831"/>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riangle 29">
            <a:extLst>
              <a:ext uri="{FF2B5EF4-FFF2-40B4-BE49-F238E27FC236}">
                <a16:creationId xmlns:a16="http://schemas.microsoft.com/office/drawing/2014/main" id="{B5EAB46B-B62F-0B4A-9B22-DC010CCED81E}"/>
              </a:ext>
            </a:extLst>
          </p:cNvPr>
          <p:cNvSpPr/>
          <p:nvPr/>
        </p:nvSpPr>
        <p:spPr>
          <a:xfrm>
            <a:off x="5891035" y="6037120"/>
            <a:ext cx="560557" cy="4110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0" name="Picture 9">
            <a:extLst>
              <a:ext uri="{FF2B5EF4-FFF2-40B4-BE49-F238E27FC236}">
                <a16:creationId xmlns:a16="http://schemas.microsoft.com/office/drawing/2014/main" id="{14965C71-D23A-0448-B7BA-A53A7FD4914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818421" y="5566592"/>
            <a:ext cx="1635192" cy="897512"/>
          </a:xfrm>
          <a:prstGeom prst="rect">
            <a:avLst/>
          </a:prstGeom>
        </p:spPr>
      </p:pic>
      <p:sp>
        <p:nvSpPr>
          <p:cNvPr id="31" name="Triangle 30">
            <a:extLst>
              <a:ext uri="{FF2B5EF4-FFF2-40B4-BE49-F238E27FC236}">
                <a16:creationId xmlns:a16="http://schemas.microsoft.com/office/drawing/2014/main" id="{0344DA23-0EA7-0342-A150-4BABE6EB94D5}"/>
              </a:ext>
            </a:extLst>
          </p:cNvPr>
          <p:cNvSpPr/>
          <p:nvPr/>
        </p:nvSpPr>
        <p:spPr>
          <a:xfrm rot="10800000">
            <a:off x="8407280" y="4222479"/>
            <a:ext cx="560557" cy="411063"/>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descr="Logo, company name&#10;&#10;Description automatically generated">
            <a:extLst>
              <a:ext uri="{FF2B5EF4-FFF2-40B4-BE49-F238E27FC236}">
                <a16:creationId xmlns:a16="http://schemas.microsoft.com/office/drawing/2014/main" id="{740D2BD1-83B5-4863-8371-2027926CFAD9}"/>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796224" y="265835"/>
            <a:ext cx="1730130" cy="1088136"/>
          </a:xfrm>
          <a:prstGeom prst="rect">
            <a:avLst/>
          </a:prstGeom>
        </p:spPr>
      </p:pic>
      <p:sp>
        <p:nvSpPr>
          <p:cNvPr id="19" name="Rectangle: Rounded Corners 18">
            <a:extLst>
              <a:ext uri="{FF2B5EF4-FFF2-40B4-BE49-F238E27FC236}">
                <a16:creationId xmlns:a16="http://schemas.microsoft.com/office/drawing/2014/main" id="{4A68C850-6E2B-458E-8655-A632EC080CDA}"/>
              </a:ext>
            </a:extLst>
          </p:cNvPr>
          <p:cNvSpPr/>
          <p:nvPr/>
        </p:nvSpPr>
        <p:spPr>
          <a:xfrm>
            <a:off x="281689" y="3068997"/>
            <a:ext cx="3734152" cy="3302984"/>
          </a:xfrm>
          <a:prstGeom prst="roundRect">
            <a:avLst/>
          </a:prstGeom>
          <a:solidFill>
            <a:schemeClr val="bg1"/>
          </a:solidFill>
          <a:ln w="38100">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descr="A picture containing water, outdoor, sky, boat&#10;&#10;Description automatically generated">
            <a:extLst>
              <a:ext uri="{FF2B5EF4-FFF2-40B4-BE49-F238E27FC236}">
                <a16:creationId xmlns:a16="http://schemas.microsoft.com/office/drawing/2014/main" id="{20BB4F7B-D7F6-4798-A73E-21B989A7749D}"/>
              </a:ext>
            </a:extLst>
          </p:cNvPr>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280884" y="3096649"/>
            <a:ext cx="3724199" cy="3284392"/>
          </a:xfrm>
          <a:prstGeom prst="roundRect">
            <a:avLst>
              <a:gd name="adj" fmla="val 16339"/>
            </a:avLst>
          </a:prstGeom>
        </p:spPr>
      </p:pic>
    </p:spTree>
    <p:extLst>
      <p:ext uri="{BB962C8B-B14F-4D97-AF65-F5344CB8AC3E}">
        <p14:creationId xmlns:p14="http://schemas.microsoft.com/office/powerpoint/2010/main" val="330251051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DE1808D-4A41-4429-BDD9-039046921A33}"/>
              </a:ext>
            </a:extLst>
          </p:cNvPr>
          <p:cNvSpPr/>
          <p:nvPr/>
        </p:nvSpPr>
        <p:spPr>
          <a:xfrm>
            <a:off x="263047" y="365127"/>
            <a:ext cx="8426470" cy="762634"/>
          </a:xfrm>
          <a:prstGeom prst="roundRect">
            <a:avLst/>
          </a:prstGeom>
          <a:solidFill>
            <a:srgbClr val="ED1C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2</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a:solidFill>
                  <a:schemeClr val="bg1"/>
                </a:solidFill>
              </a:rPr>
              <a:t>Session Overview</a:t>
            </a:r>
          </a:p>
        </p:txBody>
      </p:sp>
      <p:sp>
        <p:nvSpPr>
          <p:cNvPr id="13" name="Rectangle: Rounded Corners 12">
            <a:extLst>
              <a:ext uri="{FF2B5EF4-FFF2-40B4-BE49-F238E27FC236}">
                <a16:creationId xmlns:a16="http://schemas.microsoft.com/office/drawing/2014/main" id="{0BFC0E9B-CC84-4D72-8BFD-54ED5EC94447}"/>
              </a:ext>
            </a:extLst>
          </p:cNvPr>
          <p:cNvSpPr/>
          <p:nvPr/>
        </p:nvSpPr>
        <p:spPr>
          <a:xfrm>
            <a:off x="358764" y="1406750"/>
            <a:ext cx="8426470" cy="1497815"/>
          </a:xfrm>
          <a:prstGeom prst="round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l">
              <a:buNone/>
            </a:pPr>
            <a:r>
              <a:rPr lang="en-US" b="1" i="0" u="none" strike="noStrike" baseline="0" dirty="0">
                <a:solidFill>
                  <a:schemeClr val="tx1"/>
                </a:solidFill>
                <a:latin typeface="Helvetica Neue" panose="02000503000000020004"/>
              </a:rPr>
              <a:t>Outcomes</a:t>
            </a:r>
            <a:endParaRPr lang="en-US" sz="1800" b="0" i="0" u="none" strike="noStrike" baseline="0" dirty="0">
              <a:latin typeface="Helvetica Neue" panose="02000503000000020004"/>
            </a:endParaRPr>
          </a:p>
          <a:p>
            <a:pPr marL="285750" indent="-285750">
              <a:buFont typeface="Arial" panose="020B0604020202020204" pitchFamily="34" charset="0"/>
              <a:buChar char="•"/>
            </a:pPr>
            <a:r>
              <a:rPr lang="en-US" sz="1800" b="0" i="0" u="none" strike="noStrike" baseline="0" dirty="0">
                <a:solidFill>
                  <a:srgbClr val="211D1E"/>
                </a:solidFill>
                <a:latin typeface="Helvetica Neue" panose="02000503000000020004"/>
              </a:rPr>
              <a:t>The team will build a driving base and code it to move forward, move backward, and turn. </a:t>
            </a:r>
          </a:p>
          <a:p>
            <a:pPr marL="285750" indent="-285750">
              <a:buFont typeface="Arial" panose="020B0604020202020204" pitchFamily="34" charset="0"/>
              <a:buChar char="•"/>
            </a:pPr>
            <a:r>
              <a:rPr lang="en-US" sz="1800" b="0" i="0" u="none" strike="noStrike" baseline="0" dirty="0">
                <a:solidFill>
                  <a:srgbClr val="211D1E"/>
                </a:solidFill>
                <a:latin typeface="Helvetica Neue" panose="02000503000000020004"/>
              </a:rPr>
              <a:t>The team will make connections from the mission models to the Safety Project Spark ideas. </a:t>
            </a:r>
          </a:p>
        </p:txBody>
      </p:sp>
      <p:pic>
        <p:nvPicPr>
          <p:cNvPr id="6" name="Picture 5">
            <a:extLst>
              <a:ext uri="{FF2B5EF4-FFF2-40B4-BE49-F238E27FC236}">
                <a16:creationId xmlns:a16="http://schemas.microsoft.com/office/drawing/2014/main" id="{918214AD-2757-43F5-A09C-F92ADFC1D90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4320" y="3897877"/>
            <a:ext cx="8595360" cy="885237"/>
          </a:xfrm>
          <a:prstGeom prst="rect">
            <a:avLst/>
          </a:prstGeom>
        </p:spPr>
      </p:pic>
      <p:pic>
        <p:nvPicPr>
          <p:cNvPr id="7" name="Picture 6">
            <a:extLst>
              <a:ext uri="{FF2B5EF4-FFF2-40B4-BE49-F238E27FC236}">
                <a16:creationId xmlns:a16="http://schemas.microsoft.com/office/drawing/2014/main" id="{E0DDC988-35CC-4C23-BDD4-5844D56F098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64124" y="3290362"/>
            <a:ext cx="8503920" cy="663074"/>
          </a:xfrm>
          <a:prstGeom prst="rect">
            <a:avLst/>
          </a:prstGeom>
        </p:spPr>
      </p:pic>
    </p:spTree>
    <p:extLst>
      <p:ext uri="{BB962C8B-B14F-4D97-AF65-F5344CB8AC3E}">
        <p14:creationId xmlns:p14="http://schemas.microsoft.com/office/powerpoint/2010/main" val="17174687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775BF257-EF87-42D3-8CA2-ABE4E910315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539214" y="2647994"/>
            <a:ext cx="5285013" cy="1864203"/>
          </a:xfrm>
          <a:prstGeom prst="rect">
            <a:avLst/>
          </a:prstGeom>
          <a:ln w="3175">
            <a:solidFill>
              <a:schemeClr val="tx1"/>
            </a:solidFill>
          </a:ln>
        </p:spPr>
      </p:pic>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3</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Introduction</a:t>
            </a:r>
          </a:p>
        </p:txBody>
      </p:sp>
      <p:sp>
        <p:nvSpPr>
          <p:cNvPr id="14" name="Text Placeholder 6">
            <a:extLst>
              <a:ext uri="{FF2B5EF4-FFF2-40B4-BE49-F238E27FC236}">
                <a16:creationId xmlns:a16="http://schemas.microsoft.com/office/drawing/2014/main" id="{CD135C1E-0942-48C3-9F0A-AD3D55C08964}"/>
              </a:ext>
            </a:extLst>
          </p:cNvPr>
          <p:cNvSpPr txBox="1">
            <a:spLocks/>
          </p:cNvSpPr>
          <p:nvPr/>
        </p:nvSpPr>
        <p:spPr>
          <a:xfrm>
            <a:off x="3404503" y="1127761"/>
            <a:ext cx="5554437" cy="1614748"/>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r>
              <a:rPr lang="en-US" b="0" i="0" u="none" strike="noStrike" baseline="0" dirty="0">
                <a:latin typeface="Helvetica Neue" panose="02000503000000020004"/>
                <a:ea typeface="HGGothicE" panose="020B0400000000000000" pitchFamily="49" charset="-128"/>
              </a:rPr>
              <a:t>Think about </a:t>
            </a:r>
            <a:r>
              <a:rPr lang="en-US" b="1" i="0" u="none" strike="noStrike" baseline="0" dirty="0">
                <a:latin typeface="Helvetica Neue" panose="02000503000000020004"/>
                <a:ea typeface="HGGothicE" panose="020B0400000000000000" pitchFamily="49" charset="-128"/>
              </a:rPr>
              <a:t>Inclusion</a:t>
            </a:r>
            <a:r>
              <a:rPr lang="en-US" b="0" i="0" u="none" strike="noStrike" baseline="0" dirty="0">
                <a:latin typeface="Helvetica Neue" panose="02000503000000020004"/>
                <a:ea typeface="HGGothicE" panose="020B0400000000000000" pitchFamily="49" charset="-128"/>
              </a:rPr>
              <a:t> and your team.</a:t>
            </a:r>
          </a:p>
          <a:p>
            <a:pPr algn="l"/>
            <a:r>
              <a:rPr lang="en-US" b="0" i="0" u="none" strike="noStrike" baseline="0" dirty="0">
                <a:latin typeface="Helvetica Neue" panose="02000503000000020004"/>
                <a:ea typeface="HGGothicE" panose="020B0400000000000000" pitchFamily="49" charset="-128"/>
              </a:rPr>
              <a:t>Record examples of how your team makes sure everyone is respected and their voices are heard.</a:t>
            </a:r>
            <a:endParaRPr lang="en-US" dirty="0">
              <a:highlight>
                <a:srgbClr val="FFFF00"/>
              </a:highlight>
              <a:latin typeface="Helvetica Neue" panose="02000503000000020004"/>
              <a:ea typeface="HGGothicE" panose="020B0400000000000000" pitchFamily="49" charset="-128"/>
            </a:endParaRPr>
          </a:p>
        </p:txBody>
      </p:sp>
      <p:pic>
        <p:nvPicPr>
          <p:cNvPr id="5" name="Picture 4">
            <a:extLst>
              <a:ext uri="{FF2B5EF4-FFF2-40B4-BE49-F238E27FC236}">
                <a16:creationId xmlns:a16="http://schemas.microsoft.com/office/drawing/2014/main" id="{1747ABF0-A15B-484D-B3C0-2CBB75CB029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0" y="4210006"/>
            <a:ext cx="9144000" cy="1949570"/>
          </a:xfrm>
          <a:prstGeom prst="rect">
            <a:avLst/>
          </a:prstGeom>
        </p:spPr>
      </p:pic>
      <p:pic>
        <p:nvPicPr>
          <p:cNvPr id="6" name="Picture 5" descr="Icon&#10;&#10;Description automatically generated">
            <a:extLst>
              <a:ext uri="{FF2B5EF4-FFF2-40B4-BE49-F238E27FC236}">
                <a16:creationId xmlns:a16="http://schemas.microsoft.com/office/drawing/2014/main" id="{EAEDD7A8-E862-4C3C-92A2-7258362EA61F}"/>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5319" y="1127761"/>
            <a:ext cx="2594126" cy="2594126"/>
          </a:xfrm>
          <a:prstGeom prst="rect">
            <a:avLst/>
          </a:prstGeom>
        </p:spPr>
      </p:pic>
    </p:spTree>
    <p:extLst>
      <p:ext uri="{BB962C8B-B14F-4D97-AF65-F5344CB8AC3E}">
        <p14:creationId xmlns:p14="http://schemas.microsoft.com/office/powerpoint/2010/main" val="9512119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4</a:t>
            </a:fld>
            <a:endParaRPr lang="en-US"/>
          </a:p>
        </p:txBody>
      </p:sp>
      <p:sp>
        <p:nvSpPr>
          <p:cNvPr id="6" name="Text Placeholder 5">
            <a:extLst>
              <a:ext uri="{FF2B5EF4-FFF2-40B4-BE49-F238E27FC236}">
                <a16:creationId xmlns:a16="http://schemas.microsoft.com/office/drawing/2014/main" id="{C0363EA2-223C-4511-ABE0-5D5FCE348A85}"/>
              </a:ext>
            </a:extLst>
          </p:cNvPr>
          <p:cNvSpPr>
            <a:spLocks noGrp="1"/>
          </p:cNvSpPr>
          <p:nvPr>
            <p:ph type="body" sz="quarter" idx="14"/>
          </p:nvPr>
        </p:nvSpPr>
        <p:spPr>
          <a:xfrm>
            <a:off x="628650" y="1541735"/>
            <a:ext cx="7709807" cy="762634"/>
          </a:xfrm>
        </p:spPr>
        <p:txBody>
          <a:bodyPr>
            <a:normAutofit/>
          </a:bodyPr>
          <a:lstStyle/>
          <a:p>
            <a:pPr algn="l"/>
            <a:r>
              <a:rPr lang="en-US" b="0" i="0" u="none" strike="noStrike" baseline="0" dirty="0">
                <a:latin typeface="Helvetica Neue" panose="02000503000000020004"/>
                <a:cs typeface="Arial" panose="020B0604020202020204" pitchFamily="34" charset="0"/>
              </a:rPr>
              <a:t>Open the SPIKE™ Prime or EV3 Classroom app. Find your lesson.</a:t>
            </a:r>
            <a:endParaRPr lang="en-US" dirty="0">
              <a:latin typeface="Helvetica Neue" panose="02000503000000020004"/>
              <a:cs typeface="Arial" panose="020B0604020202020204" pitchFamily="34" charset="0"/>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Robot Lesson 2</a:t>
            </a:r>
          </a:p>
        </p:txBody>
      </p:sp>
      <p:sp>
        <p:nvSpPr>
          <p:cNvPr id="15" name="Text Placeholder 5">
            <a:extLst>
              <a:ext uri="{FF2B5EF4-FFF2-40B4-BE49-F238E27FC236}">
                <a16:creationId xmlns:a16="http://schemas.microsoft.com/office/drawing/2014/main" id="{15790FC9-2581-40A9-831C-A5B74FAD4634}"/>
              </a:ext>
            </a:extLst>
          </p:cNvPr>
          <p:cNvSpPr txBox="1">
            <a:spLocks/>
          </p:cNvSpPr>
          <p:nvPr/>
        </p:nvSpPr>
        <p:spPr>
          <a:xfrm>
            <a:off x="628650" y="4042933"/>
            <a:ext cx="7920790" cy="76263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0" i="0" u="none" strike="noStrike" baseline="0" dirty="0">
                <a:solidFill>
                  <a:srgbClr val="211D1E"/>
                </a:solidFill>
                <a:latin typeface="Helvetica Neue" panose="02000503000000020004"/>
              </a:rPr>
              <a:t>Determine what coding and building skills you can apply in the Robot Game. </a:t>
            </a:r>
            <a:endParaRPr lang="en-US" dirty="0">
              <a:latin typeface="Helvetica Neue" panose="02000503000000020004"/>
            </a:endParaRPr>
          </a:p>
        </p:txBody>
      </p:sp>
      <p:pic>
        <p:nvPicPr>
          <p:cNvPr id="5" name="Picture 4">
            <a:extLst>
              <a:ext uri="{FF2B5EF4-FFF2-40B4-BE49-F238E27FC236}">
                <a16:creationId xmlns:a16="http://schemas.microsoft.com/office/drawing/2014/main" id="{0C4E5D11-156D-4860-A3F7-AC079F36C3D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08220" y="2549388"/>
            <a:ext cx="3775333" cy="1188720"/>
          </a:xfrm>
          <a:prstGeom prst="rect">
            <a:avLst/>
          </a:prstGeom>
        </p:spPr>
      </p:pic>
      <p:pic>
        <p:nvPicPr>
          <p:cNvPr id="8" name="Picture 7">
            <a:extLst>
              <a:ext uri="{FF2B5EF4-FFF2-40B4-BE49-F238E27FC236}">
                <a16:creationId xmlns:a16="http://schemas.microsoft.com/office/drawing/2014/main" id="{CAA2E891-6D09-443C-9732-F6229044BD9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660449" y="2549388"/>
            <a:ext cx="4098099" cy="1188720"/>
          </a:xfrm>
          <a:prstGeom prst="rect">
            <a:avLst/>
          </a:prstGeom>
        </p:spPr>
      </p:pic>
    </p:spTree>
    <p:extLst>
      <p:ext uri="{BB962C8B-B14F-4D97-AF65-F5344CB8AC3E}">
        <p14:creationId xmlns:p14="http://schemas.microsoft.com/office/powerpoint/2010/main" val="39954063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5</a:t>
            </a:fld>
            <a:endParaRPr lang="en-US"/>
          </a:p>
        </p:txBody>
      </p:sp>
      <p:sp>
        <p:nvSpPr>
          <p:cNvPr id="6" name="Text Placeholder 5">
            <a:extLst>
              <a:ext uri="{FF2B5EF4-FFF2-40B4-BE49-F238E27FC236}">
                <a16:creationId xmlns:a16="http://schemas.microsoft.com/office/drawing/2014/main" id="{C0363EA2-223C-4511-ABE0-5D5FCE348A85}"/>
              </a:ext>
            </a:extLst>
          </p:cNvPr>
          <p:cNvSpPr>
            <a:spLocks noGrp="1"/>
          </p:cNvSpPr>
          <p:nvPr>
            <p:ph type="body" sz="quarter" idx="14"/>
          </p:nvPr>
        </p:nvSpPr>
        <p:spPr>
          <a:xfrm>
            <a:off x="628651" y="1328057"/>
            <a:ext cx="3551464" cy="4038600"/>
          </a:xfrm>
        </p:spPr>
        <p:txBody>
          <a:bodyPr>
            <a:normAutofit/>
          </a:bodyPr>
          <a:lstStyle/>
          <a:p>
            <a:pPr marL="0" indent="0" algn="l">
              <a:buNone/>
            </a:pPr>
            <a:r>
              <a:rPr lang="en-US" b="1" i="0" u="none" strike="noStrike" baseline="0" dirty="0">
                <a:latin typeface="Helvetica Neue" panose="02000503000000020004"/>
              </a:rPr>
              <a:t>Reflection Questions</a:t>
            </a:r>
            <a:endParaRPr lang="en-US" sz="1800" b="0" i="0" u="none" strike="noStrike" baseline="0" dirty="0">
              <a:latin typeface="Helvetica Neue" panose="02000503000000020004"/>
            </a:endParaRPr>
          </a:p>
          <a:p>
            <a:r>
              <a:rPr lang="en-US" b="0" i="0" u="none" strike="noStrike" baseline="0" dirty="0">
                <a:solidFill>
                  <a:srgbClr val="211D1E"/>
                </a:solidFill>
                <a:latin typeface="Helvetica Neue" panose="02000503000000020004"/>
              </a:rPr>
              <a:t>How can you aim your robot toward a model? </a:t>
            </a:r>
          </a:p>
          <a:p>
            <a:r>
              <a:rPr lang="en-US" b="0" i="0" u="none" strike="noStrike" baseline="0" dirty="0">
                <a:solidFill>
                  <a:srgbClr val="211D1E"/>
                </a:solidFill>
                <a:latin typeface="Helvetica Neue" panose="02000503000000020004"/>
              </a:rPr>
              <a:t>How can you make your robot go the right distance to reach a model?</a:t>
            </a:r>
            <a:endParaRPr lang="en-US" b="0" i="0" u="none" strike="noStrike" baseline="0" dirty="0">
              <a:solidFill>
                <a:schemeClr val="tx1"/>
              </a:solidFill>
              <a:latin typeface="Helvetica Neue" panose="02000503000000020004"/>
            </a:endParaRPr>
          </a:p>
          <a:p>
            <a:endParaRPr lang="en-US" sz="1800" b="0" i="0" u="none" strike="noStrike" baseline="0" dirty="0">
              <a:solidFill>
                <a:schemeClr val="tx1"/>
              </a:solidFill>
              <a:latin typeface="Helvetica Neue" panose="02000503000000020004"/>
            </a:endParaRPr>
          </a:p>
          <a:p>
            <a:endParaRPr lang="en-US" b="0" i="0" u="none" strike="noStrike" baseline="0" dirty="0">
              <a:solidFill>
                <a:srgbClr val="211D1E"/>
              </a:solidFill>
              <a:latin typeface="Helvetica Neue" panose="02000503000000020004"/>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Robot Lesson 2</a:t>
            </a:r>
          </a:p>
        </p:txBody>
      </p:sp>
      <p:pic>
        <p:nvPicPr>
          <p:cNvPr id="7" name="Picture 6">
            <a:extLst>
              <a:ext uri="{FF2B5EF4-FFF2-40B4-BE49-F238E27FC236}">
                <a16:creationId xmlns:a16="http://schemas.microsoft.com/office/drawing/2014/main" id="{D9CDFB72-3C57-4A4E-B73F-B19DC01A7CC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66532" y="2670772"/>
            <a:ext cx="2286359" cy="3458290"/>
          </a:xfrm>
          <a:prstGeom prst="rect">
            <a:avLst/>
          </a:prstGeom>
        </p:spPr>
      </p:pic>
      <p:sp>
        <p:nvSpPr>
          <p:cNvPr id="16" name="Speech Bubble: Oval 15">
            <a:extLst>
              <a:ext uri="{FF2B5EF4-FFF2-40B4-BE49-F238E27FC236}">
                <a16:creationId xmlns:a16="http://schemas.microsoft.com/office/drawing/2014/main" id="{3AE2D87F-D00D-45E2-BA86-8D6C44E0A3A6}"/>
              </a:ext>
            </a:extLst>
          </p:cNvPr>
          <p:cNvSpPr/>
          <p:nvPr/>
        </p:nvSpPr>
        <p:spPr>
          <a:xfrm>
            <a:off x="4490195" y="1902775"/>
            <a:ext cx="2286358" cy="2084407"/>
          </a:xfrm>
          <a:prstGeom prst="wedgeEllipseCallout">
            <a:avLst>
              <a:gd name="adj1" fmla="val 30249"/>
              <a:gd name="adj2" fmla="val 69153"/>
            </a:avLst>
          </a:prstGeom>
          <a:solidFill>
            <a:srgbClr val="ABE6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0" i="0" u="none" strike="noStrike" baseline="0" dirty="0">
                <a:solidFill>
                  <a:srgbClr val="211D1E"/>
                </a:solidFill>
                <a:latin typeface="Arial" panose="020B0604020202020204" pitchFamily="34" charset="0"/>
              </a:rPr>
              <a:t>How does a machine operator safely load and unload cargo?</a:t>
            </a:r>
            <a:endParaRPr lang="en-US" sz="1400" dirty="0"/>
          </a:p>
        </p:txBody>
      </p:sp>
    </p:spTree>
    <p:extLst>
      <p:ext uri="{BB962C8B-B14F-4D97-AF65-F5344CB8AC3E}">
        <p14:creationId xmlns:p14="http://schemas.microsoft.com/office/powerpoint/2010/main" val="20862606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6</a:t>
            </a:fld>
            <a:endParaRPr lang="en-US"/>
          </a:p>
        </p:txBody>
      </p:sp>
      <p:sp>
        <p:nvSpPr>
          <p:cNvPr id="10" name="Text Placeholder 9">
            <a:extLst>
              <a:ext uri="{FF2B5EF4-FFF2-40B4-BE49-F238E27FC236}">
                <a16:creationId xmlns:a16="http://schemas.microsoft.com/office/drawing/2014/main" id="{822B3E6E-CBE4-4586-A902-FB12D889174C}"/>
              </a:ext>
            </a:extLst>
          </p:cNvPr>
          <p:cNvSpPr>
            <a:spLocks noGrp="1"/>
          </p:cNvSpPr>
          <p:nvPr>
            <p:ph type="body" sz="quarter" idx="14"/>
          </p:nvPr>
        </p:nvSpPr>
        <p:spPr>
          <a:xfrm>
            <a:off x="628649" y="1127761"/>
            <a:ext cx="5571734" cy="1853309"/>
          </a:xfrm>
        </p:spPr>
        <p:txBody>
          <a:bodyPr>
            <a:noAutofit/>
          </a:bodyPr>
          <a:lstStyle/>
          <a:p>
            <a:r>
              <a:rPr lang="en-US" sz="2400" b="0" i="0" u="none" strike="noStrike" baseline="0" dirty="0">
                <a:solidFill>
                  <a:srgbClr val="211D1E"/>
                </a:solidFill>
                <a:latin typeface="Helvetica Neue" panose="02000503000000020004"/>
              </a:rPr>
              <a:t>How does safety affect how cargo is transported? </a:t>
            </a:r>
          </a:p>
          <a:p>
            <a:r>
              <a:rPr lang="en-US" sz="2400" b="0" i="0" u="none" strike="noStrike" baseline="0" dirty="0">
                <a:solidFill>
                  <a:srgbClr val="211D1E"/>
                </a:solidFill>
                <a:latin typeface="Helvetica Neue" panose="02000503000000020004"/>
              </a:rPr>
              <a:t>How can you make transporting cargo safer?</a:t>
            </a:r>
            <a:endParaRPr lang="en-US" b="0" i="0" u="none" strike="noStrike" baseline="0" dirty="0">
              <a:solidFill>
                <a:srgbClr val="000000"/>
              </a:solidFill>
              <a:latin typeface="Helvetica Neue" panose="02000503000000020004"/>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Safety Project Spark</a:t>
            </a:r>
            <a:endParaRPr lang="en-US" dirty="0">
              <a:solidFill>
                <a:srgbClr val="00A651"/>
              </a:solidFill>
            </a:endParaRPr>
          </a:p>
        </p:txBody>
      </p:sp>
      <p:pic>
        <p:nvPicPr>
          <p:cNvPr id="11" name="Picture 10" descr="Shape&#10;&#10;Description automatically generated">
            <a:extLst>
              <a:ext uri="{FF2B5EF4-FFF2-40B4-BE49-F238E27FC236}">
                <a16:creationId xmlns:a16="http://schemas.microsoft.com/office/drawing/2014/main" id="{511BB91E-73D0-46B0-A8DB-ECFB579AC131}"/>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sp>
        <p:nvSpPr>
          <p:cNvPr id="12" name="Text Placeholder 9">
            <a:extLst>
              <a:ext uri="{FF2B5EF4-FFF2-40B4-BE49-F238E27FC236}">
                <a16:creationId xmlns:a16="http://schemas.microsoft.com/office/drawing/2014/main" id="{42E4A539-E7FA-4E79-9766-0E928E9DEA68}"/>
              </a:ext>
            </a:extLst>
          </p:cNvPr>
          <p:cNvSpPr txBox="1">
            <a:spLocks/>
          </p:cNvSpPr>
          <p:nvPr/>
        </p:nvSpPr>
        <p:spPr>
          <a:xfrm>
            <a:off x="628649" y="3069124"/>
            <a:ext cx="8060867" cy="29966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i="0" u="none" strike="noStrike" baseline="0" dirty="0">
                <a:solidFill>
                  <a:srgbClr val="ED1A22"/>
                </a:solidFill>
                <a:latin typeface="Helvetica Neue" panose="02000503000000020004"/>
              </a:rPr>
              <a:t>Think about… </a:t>
            </a:r>
            <a:endParaRPr lang="en-US" dirty="0">
              <a:solidFill>
                <a:srgbClr val="211D1E"/>
              </a:solidFill>
              <a:latin typeface="Helvetica Neue" panose="02000503000000020004"/>
            </a:endParaRPr>
          </a:p>
          <a:p>
            <a:r>
              <a:rPr lang="en-US" b="0" i="0" u="none" strike="noStrike" baseline="0" dirty="0">
                <a:solidFill>
                  <a:srgbClr val="211D1E"/>
                </a:solidFill>
                <a:latin typeface="Helvetica Neue" panose="02000503000000020004"/>
              </a:rPr>
              <a:t>People driving different forms of transportation. </a:t>
            </a:r>
            <a:endParaRPr lang="en-US" dirty="0">
              <a:solidFill>
                <a:srgbClr val="211D1E"/>
              </a:solidFill>
              <a:latin typeface="Helvetica Neue" panose="02000503000000020004"/>
            </a:endParaRPr>
          </a:p>
          <a:p>
            <a:r>
              <a:rPr lang="en-US" b="0" i="0" u="none" strike="noStrike" baseline="0" dirty="0">
                <a:solidFill>
                  <a:srgbClr val="211D1E"/>
                </a:solidFill>
                <a:latin typeface="Helvetica Neue" panose="02000503000000020004"/>
              </a:rPr>
              <a:t>Loading and unloading cargo.</a:t>
            </a:r>
          </a:p>
          <a:p>
            <a:r>
              <a:rPr lang="en-US" b="0" i="0" u="none" strike="noStrike" baseline="0" dirty="0">
                <a:solidFill>
                  <a:srgbClr val="211D1E"/>
                </a:solidFill>
                <a:latin typeface="Helvetica Neue" panose="02000503000000020004"/>
              </a:rPr>
              <a:t>Different forms of transportation used to transport cargo.</a:t>
            </a:r>
          </a:p>
          <a:p>
            <a:r>
              <a:rPr lang="en-US" b="0" i="0" u="none" strike="noStrike" baseline="0" dirty="0">
                <a:solidFill>
                  <a:srgbClr val="211D1E"/>
                </a:solidFill>
                <a:latin typeface="Helvetica Neue" panose="02000503000000020004"/>
              </a:rPr>
              <a:t>The infrastructure used in transportation. </a:t>
            </a:r>
          </a:p>
          <a:p>
            <a:pPr marL="0" indent="0">
              <a:buNone/>
            </a:pPr>
            <a:r>
              <a:rPr lang="en-US" sz="1800" b="0" i="1" u="none" strike="noStrike" baseline="0" dirty="0">
                <a:solidFill>
                  <a:srgbClr val="211D1E"/>
                </a:solidFill>
                <a:latin typeface="Helvetica Neue" panose="02000503000000020004"/>
              </a:rPr>
              <a:t>The models you built this session relate to missions in the Robot Game that represent improving the safety of transporting cargo. </a:t>
            </a:r>
            <a:endParaRPr lang="en-US" sz="1800" dirty="0">
              <a:latin typeface="Helvetica Neue" panose="02000503000000020004"/>
            </a:endParaRPr>
          </a:p>
        </p:txBody>
      </p:sp>
    </p:spTree>
    <p:extLst>
      <p:ext uri="{BB962C8B-B14F-4D97-AF65-F5344CB8AC3E}">
        <p14:creationId xmlns:p14="http://schemas.microsoft.com/office/powerpoint/2010/main" val="19443211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7</a:t>
            </a:fld>
            <a:endParaRPr lang="en-US"/>
          </a:p>
        </p:txBody>
      </p:sp>
      <p:sp>
        <p:nvSpPr>
          <p:cNvPr id="5" name="Text Placeholder 4">
            <a:extLst>
              <a:ext uri="{FF2B5EF4-FFF2-40B4-BE49-F238E27FC236}">
                <a16:creationId xmlns:a16="http://schemas.microsoft.com/office/drawing/2014/main" id="{99DD8D6A-447D-4110-8507-7700AA32504E}"/>
              </a:ext>
            </a:extLst>
          </p:cNvPr>
          <p:cNvSpPr>
            <a:spLocks noGrp="1"/>
          </p:cNvSpPr>
          <p:nvPr>
            <p:ph type="body" sz="quarter" idx="14"/>
          </p:nvPr>
        </p:nvSpPr>
        <p:spPr>
          <a:xfrm>
            <a:off x="740209" y="1682021"/>
            <a:ext cx="6221906" cy="762634"/>
          </a:xfrm>
        </p:spPr>
        <p:txBody>
          <a:bodyPr>
            <a:normAutofit/>
          </a:bodyPr>
          <a:lstStyle/>
          <a:p>
            <a:r>
              <a:rPr lang="en-US" b="0" i="0" u="none" strike="noStrike" baseline="0">
                <a:solidFill>
                  <a:srgbClr val="211D1E"/>
                </a:solidFill>
                <a:latin typeface="Helvetica Neue" panose="02000503000000020004"/>
              </a:rPr>
              <a:t>Build the Safety models in Bags 5-9 using Building Instruction Books 5-9.</a:t>
            </a:r>
            <a:endParaRPr lang="en-US" b="0" i="0" u="none" strike="noStrike" baseline="0" dirty="0">
              <a:solidFill>
                <a:srgbClr val="211D1E"/>
              </a:solidFill>
              <a:latin typeface="Helvetica Neue" panose="02000503000000020004"/>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Safety Project Spark</a:t>
            </a:r>
          </a:p>
        </p:txBody>
      </p:sp>
      <p:pic>
        <p:nvPicPr>
          <p:cNvPr id="16" name="Picture 15" descr="Shape&#10;&#10;Description automatically generated">
            <a:extLst>
              <a:ext uri="{FF2B5EF4-FFF2-40B4-BE49-F238E27FC236}">
                <a16:creationId xmlns:a16="http://schemas.microsoft.com/office/drawing/2014/main" id="{F2A18C6B-938E-4587-A5DE-9EC5FCB465F6}"/>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6" name="Picture 5">
            <a:extLst>
              <a:ext uri="{FF2B5EF4-FFF2-40B4-BE49-F238E27FC236}">
                <a16:creationId xmlns:a16="http://schemas.microsoft.com/office/drawing/2014/main" id="{B4BE8927-197C-4DD3-864D-E506210C4F1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26265" y="3821387"/>
            <a:ext cx="8167670" cy="2179908"/>
          </a:xfrm>
          <a:prstGeom prst="rect">
            <a:avLst/>
          </a:prstGeom>
          <a:ln w="3175">
            <a:solidFill>
              <a:schemeClr val="tx1"/>
            </a:solidFill>
          </a:ln>
        </p:spPr>
      </p:pic>
      <p:pic>
        <p:nvPicPr>
          <p:cNvPr id="7" name="Picture 6">
            <a:extLst>
              <a:ext uri="{FF2B5EF4-FFF2-40B4-BE49-F238E27FC236}">
                <a16:creationId xmlns:a16="http://schemas.microsoft.com/office/drawing/2014/main" id="{82D9ACED-2A70-4138-A6BB-939623A616FB}"/>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6264" y="2461226"/>
            <a:ext cx="8201353" cy="1396828"/>
          </a:xfrm>
          <a:prstGeom prst="rect">
            <a:avLst/>
          </a:prstGeom>
          <a:ln w="3175">
            <a:solidFill>
              <a:schemeClr val="tx1"/>
            </a:solidFill>
          </a:ln>
        </p:spPr>
      </p:pic>
    </p:spTree>
    <p:extLst>
      <p:ext uri="{BB962C8B-B14F-4D97-AF65-F5344CB8AC3E}">
        <p14:creationId xmlns:p14="http://schemas.microsoft.com/office/powerpoint/2010/main" val="38225733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8</a:t>
            </a:fld>
            <a:endParaRPr lang="en-US"/>
          </a:p>
        </p:txBody>
      </p:sp>
      <p:sp>
        <p:nvSpPr>
          <p:cNvPr id="5" name="Text Placeholder 4">
            <a:extLst>
              <a:ext uri="{FF2B5EF4-FFF2-40B4-BE49-F238E27FC236}">
                <a16:creationId xmlns:a16="http://schemas.microsoft.com/office/drawing/2014/main" id="{99DD8D6A-447D-4110-8507-7700AA32504E}"/>
              </a:ext>
            </a:extLst>
          </p:cNvPr>
          <p:cNvSpPr>
            <a:spLocks noGrp="1"/>
          </p:cNvSpPr>
          <p:nvPr>
            <p:ph type="body" sz="quarter" idx="14"/>
          </p:nvPr>
        </p:nvSpPr>
        <p:spPr>
          <a:xfrm>
            <a:off x="628650" y="1143349"/>
            <a:ext cx="5884884" cy="1587325"/>
          </a:xfrm>
        </p:spPr>
        <p:txBody>
          <a:bodyPr>
            <a:noAutofit/>
          </a:bodyPr>
          <a:lstStyle/>
          <a:p>
            <a:r>
              <a:rPr lang="en-US" b="0" i="0" u="none" strike="noStrike" baseline="0" dirty="0">
                <a:solidFill>
                  <a:srgbClr val="211D1E"/>
                </a:solidFill>
                <a:latin typeface="Helvetica Neue" panose="02000503000000020004"/>
              </a:rPr>
              <a:t>Look over the missions that correspond to the models.</a:t>
            </a:r>
          </a:p>
          <a:p>
            <a:r>
              <a:rPr lang="en-US" b="0" i="0" u="none" strike="noStrike" baseline="0" dirty="0">
                <a:solidFill>
                  <a:srgbClr val="211D1E"/>
                </a:solidFill>
                <a:latin typeface="Helvetica Neue" panose="02000503000000020004"/>
              </a:rPr>
              <a:t>Talk about how the mission models relate to the Project Spark.</a:t>
            </a: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Safety Project Spark</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8" name="Picture 7" descr="A picture containing LEGO, toy&#10;&#10;Description automatically generated">
            <a:extLst>
              <a:ext uri="{FF2B5EF4-FFF2-40B4-BE49-F238E27FC236}">
                <a16:creationId xmlns:a16="http://schemas.microsoft.com/office/drawing/2014/main" id="{A0825CD9-A818-4A24-9AC2-3827F618224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31596" y="2409204"/>
            <a:ext cx="3936448" cy="2823075"/>
          </a:xfrm>
          <a:prstGeom prst="rect">
            <a:avLst/>
          </a:prstGeom>
        </p:spPr>
      </p:pic>
      <p:pic>
        <p:nvPicPr>
          <p:cNvPr id="12" name="Picture 11" descr="A picture containing cake, indoor&#10;&#10;Description automatically generated">
            <a:extLst>
              <a:ext uri="{FF2B5EF4-FFF2-40B4-BE49-F238E27FC236}">
                <a16:creationId xmlns:a16="http://schemas.microsoft.com/office/drawing/2014/main" id="{01BB0847-5685-492D-92E0-B50952A50A4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4881859" y="4114379"/>
            <a:ext cx="2376258" cy="1743627"/>
          </a:xfrm>
          <a:prstGeom prst="rect">
            <a:avLst/>
          </a:prstGeom>
        </p:spPr>
      </p:pic>
      <p:pic>
        <p:nvPicPr>
          <p:cNvPr id="15" name="Picture 14" descr="A picture containing cake, LEGO, sitting, toy&#10;&#10;Description automatically generated">
            <a:extLst>
              <a:ext uri="{FF2B5EF4-FFF2-40B4-BE49-F238E27FC236}">
                <a16:creationId xmlns:a16="http://schemas.microsoft.com/office/drawing/2014/main" id="{2B3E2A66-54E6-4878-8404-951C0C1713F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18792" y="3182839"/>
            <a:ext cx="4563067" cy="2968804"/>
          </a:xfrm>
          <a:prstGeom prst="rect">
            <a:avLst/>
          </a:prstGeom>
        </p:spPr>
      </p:pic>
    </p:spTree>
    <p:extLst>
      <p:ext uri="{BB962C8B-B14F-4D97-AF65-F5344CB8AC3E}">
        <p14:creationId xmlns:p14="http://schemas.microsoft.com/office/powerpoint/2010/main" val="2117150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9</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a:xfrm>
            <a:off x="628651" y="365127"/>
            <a:ext cx="5572974" cy="1001946"/>
          </a:xfrm>
        </p:spPr>
        <p:txBody>
          <a:bodyPr>
            <a:normAutofit fontScale="90000"/>
          </a:bodyPr>
          <a:lstStyle/>
          <a:p>
            <a:r>
              <a:rPr lang="en-US" dirty="0">
                <a:solidFill>
                  <a:srgbClr val="ED1C24"/>
                </a:solidFill>
              </a:rPr>
              <a:t>Chicken Statue &amp; Turbine Blade</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8" name="Picture 7">
            <a:extLst>
              <a:ext uri="{FF2B5EF4-FFF2-40B4-BE49-F238E27FC236}">
                <a16:creationId xmlns:a16="http://schemas.microsoft.com/office/drawing/2014/main" id="{8282FD8B-049C-4618-9E61-88219EA669B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28650" y="1493533"/>
            <a:ext cx="8167670" cy="1150079"/>
          </a:xfrm>
          <a:prstGeom prst="rect">
            <a:avLst/>
          </a:prstGeom>
          <a:ln w="3175">
            <a:solidFill>
              <a:schemeClr val="tx1"/>
            </a:solidFill>
          </a:ln>
        </p:spPr>
      </p:pic>
      <p:pic>
        <p:nvPicPr>
          <p:cNvPr id="5" name="Picture 4" descr="A picture containing outdoor, sky, water, boat&#10;&#10;Description automatically generated">
            <a:extLst>
              <a:ext uri="{FF2B5EF4-FFF2-40B4-BE49-F238E27FC236}">
                <a16:creationId xmlns:a16="http://schemas.microsoft.com/office/drawing/2014/main" id="{2D6C3D7C-CBAD-4723-A953-EAB6E09C0A5C}"/>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28650" y="2975427"/>
            <a:ext cx="4836184" cy="2833702"/>
          </a:xfrm>
          <a:prstGeom prst="rect">
            <a:avLst/>
          </a:prstGeom>
        </p:spPr>
      </p:pic>
      <p:pic>
        <p:nvPicPr>
          <p:cNvPr id="9" name="Picture 8" descr="A picture containing LEGO, toy&#10;&#10;Description automatically generated">
            <a:extLst>
              <a:ext uri="{FF2B5EF4-FFF2-40B4-BE49-F238E27FC236}">
                <a16:creationId xmlns:a16="http://schemas.microsoft.com/office/drawing/2014/main" id="{7A38AA87-A1AB-4BEF-8B16-ECF15930FCA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11390" y="2302109"/>
            <a:ext cx="4559984" cy="3270252"/>
          </a:xfrm>
          <a:prstGeom prst="rect">
            <a:avLst/>
          </a:prstGeom>
        </p:spPr>
      </p:pic>
    </p:spTree>
    <p:extLst>
      <p:ext uri="{BB962C8B-B14F-4D97-AF65-F5344CB8AC3E}">
        <p14:creationId xmlns:p14="http://schemas.microsoft.com/office/powerpoint/2010/main" val="593059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10</a:t>
            </a:fld>
            <a:endParaRPr lang="en-US"/>
          </a:p>
        </p:txBody>
      </p:sp>
      <p:pic>
        <p:nvPicPr>
          <p:cNvPr id="10" name="Picture 9">
            <a:extLst>
              <a:ext uri="{FF2B5EF4-FFF2-40B4-BE49-F238E27FC236}">
                <a16:creationId xmlns:a16="http://schemas.microsoft.com/office/drawing/2014/main" id="{FEEB8C4C-D1CD-4B85-AA90-4ADB6108AA6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344668"/>
            <a:ext cx="9144000" cy="5717814"/>
          </a:xfrm>
          <a:prstGeom prst="rect">
            <a:avLst/>
          </a:prstGeom>
        </p:spPr>
      </p:pic>
      <p:grpSp>
        <p:nvGrpSpPr>
          <p:cNvPr id="4" name="Group 3">
            <a:extLst>
              <a:ext uri="{FF2B5EF4-FFF2-40B4-BE49-F238E27FC236}">
                <a16:creationId xmlns:a16="http://schemas.microsoft.com/office/drawing/2014/main" id="{FE7A2685-6DA9-4375-ACA6-D3A4C2BD6254}"/>
              </a:ext>
            </a:extLst>
          </p:cNvPr>
          <p:cNvGrpSpPr/>
          <p:nvPr/>
        </p:nvGrpSpPr>
        <p:grpSpPr>
          <a:xfrm>
            <a:off x="7262352" y="214193"/>
            <a:ext cx="1605692" cy="1087294"/>
            <a:chOff x="7262352" y="88171"/>
            <a:chExt cx="1605692" cy="1087294"/>
          </a:xfrm>
        </p:grpSpPr>
        <p:sp>
          <p:nvSpPr>
            <p:cNvPr id="5" name="Rectangle: Rounded Corners 4">
              <a:extLst>
                <a:ext uri="{FF2B5EF4-FFF2-40B4-BE49-F238E27FC236}">
                  <a16:creationId xmlns:a16="http://schemas.microsoft.com/office/drawing/2014/main" id="{6F060088-2820-4015-90BA-740A2C509413}"/>
                </a:ext>
              </a:extLst>
            </p:cNvPr>
            <p:cNvSpPr/>
            <p:nvPr/>
          </p:nvSpPr>
          <p:spPr>
            <a:xfrm>
              <a:off x="7262352" y="88171"/>
              <a:ext cx="1605692" cy="1087294"/>
            </a:xfrm>
            <a:prstGeom prst="roundRect">
              <a:avLst/>
            </a:prstGeom>
            <a:solidFill>
              <a:schemeClr val="bg1"/>
            </a:solidFill>
            <a:ln>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latin typeface="Helvetica Neue" panose="02000503000000020004"/>
                </a:rPr>
                <a:t>Robot </a:t>
              </a:r>
            </a:p>
            <a:p>
              <a:r>
                <a:rPr lang="en-US" sz="1000" b="1" dirty="0">
                  <a:solidFill>
                    <a:schemeClr val="tx1"/>
                  </a:solidFill>
                  <a:latin typeface="Helvetica Neue" panose="02000503000000020004"/>
                </a:rPr>
                <a:t>Game</a:t>
              </a:r>
            </a:p>
            <a:p>
              <a:r>
                <a:rPr lang="en-US" sz="1000" b="1" dirty="0">
                  <a:solidFill>
                    <a:schemeClr val="tx1"/>
                  </a:solidFill>
                  <a:latin typeface="Helvetica Neue" panose="02000503000000020004"/>
                </a:rPr>
                <a:t>Rulebook</a:t>
              </a:r>
            </a:p>
            <a:p>
              <a:r>
                <a:rPr lang="en-US" sz="1000" b="1" dirty="0">
                  <a:solidFill>
                    <a:schemeClr val="tx1"/>
                  </a:solidFill>
                  <a:latin typeface="Helvetica Neue" panose="02000503000000020004"/>
                </a:rPr>
                <a:t>page 18</a:t>
              </a:r>
            </a:p>
            <a:p>
              <a:pPr algn="r"/>
              <a:endParaRPr lang="en-US" sz="1000" b="1" dirty="0">
                <a:solidFill>
                  <a:schemeClr val="tx1"/>
                </a:solidFill>
                <a:latin typeface="Helvetica Neue" panose="02000503000000020004"/>
              </a:endParaRPr>
            </a:p>
          </p:txBody>
        </p:sp>
        <p:pic>
          <p:nvPicPr>
            <p:cNvPr id="6" name="Picture 5" descr="Diagram&#10;&#10;Description automatically generated with medium confidence">
              <a:extLst>
                <a:ext uri="{FF2B5EF4-FFF2-40B4-BE49-F238E27FC236}">
                  <a16:creationId xmlns:a16="http://schemas.microsoft.com/office/drawing/2014/main" id="{4FF6EAA6-A5DD-4DBC-8AB6-51D1662AD3D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35816" y="186207"/>
              <a:ext cx="682842" cy="910234"/>
            </a:xfrm>
            <a:prstGeom prst="rect">
              <a:avLst/>
            </a:prstGeom>
            <a:ln>
              <a:solidFill>
                <a:schemeClr val="tx1"/>
              </a:solidFill>
            </a:ln>
          </p:spPr>
        </p:pic>
      </p:grpSp>
    </p:spTree>
    <p:extLst>
      <p:ext uri="{BB962C8B-B14F-4D97-AF65-F5344CB8AC3E}">
        <p14:creationId xmlns:p14="http://schemas.microsoft.com/office/powerpoint/2010/main" val="30416201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11</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Accident Avoidance</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10" name="Picture 9">
            <a:extLst>
              <a:ext uri="{FF2B5EF4-FFF2-40B4-BE49-F238E27FC236}">
                <a16:creationId xmlns:a16="http://schemas.microsoft.com/office/drawing/2014/main" id="{BF0C9118-74AA-482C-B141-630CA443360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21847" y="1921571"/>
            <a:ext cx="8167670" cy="383228"/>
          </a:xfrm>
          <a:prstGeom prst="rect">
            <a:avLst/>
          </a:prstGeom>
          <a:ln w="3175">
            <a:solidFill>
              <a:schemeClr val="tx1"/>
            </a:solidFill>
          </a:ln>
        </p:spPr>
      </p:pic>
      <p:pic>
        <p:nvPicPr>
          <p:cNvPr id="13" name="Picture 12" descr="A picture containing cake, indoor&#10;&#10;Description automatically generated">
            <a:extLst>
              <a:ext uri="{FF2B5EF4-FFF2-40B4-BE49-F238E27FC236}">
                <a16:creationId xmlns:a16="http://schemas.microsoft.com/office/drawing/2014/main" id="{CB9C00FA-057A-4E98-AA5C-4CD60D103AC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78947" y="2736659"/>
            <a:ext cx="4045976" cy="2968816"/>
          </a:xfrm>
          <a:prstGeom prst="rect">
            <a:avLst/>
          </a:prstGeom>
        </p:spPr>
      </p:pic>
      <p:pic>
        <p:nvPicPr>
          <p:cNvPr id="5" name="Picture 4" descr="A picture containing indoor, transport&#10;&#10;Description automatically generated">
            <a:extLst>
              <a:ext uri="{FF2B5EF4-FFF2-40B4-BE49-F238E27FC236}">
                <a16:creationId xmlns:a16="http://schemas.microsoft.com/office/drawing/2014/main" id="{C6014E20-9D7F-4EB8-9B1A-4031AA486F6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046396" y="2665618"/>
            <a:ext cx="4643121" cy="3137243"/>
          </a:xfrm>
          <a:prstGeom prst="rect">
            <a:avLst/>
          </a:prstGeom>
        </p:spPr>
      </p:pic>
    </p:spTree>
    <p:extLst>
      <p:ext uri="{BB962C8B-B14F-4D97-AF65-F5344CB8AC3E}">
        <p14:creationId xmlns:p14="http://schemas.microsoft.com/office/powerpoint/2010/main" val="4489549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12</a:t>
            </a:fld>
            <a:endParaRPr lang="en-US"/>
          </a:p>
        </p:txBody>
      </p:sp>
      <p:pic>
        <p:nvPicPr>
          <p:cNvPr id="4" name="Picture 3">
            <a:extLst>
              <a:ext uri="{FF2B5EF4-FFF2-40B4-BE49-F238E27FC236}">
                <a16:creationId xmlns:a16="http://schemas.microsoft.com/office/drawing/2014/main" id="{3545826D-CB88-4063-8F50-4B21A620E30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339894"/>
            <a:ext cx="9144000" cy="5682912"/>
          </a:xfrm>
          <a:prstGeom prst="rect">
            <a:avLst/>
          </a:prstGeom>
        </p:spPr>
      </p:pic>
      <p:grpSp>
        <p:nvGrpSpPr>
          <p:cNvPr id="5" name="Group 4">
            <a:extLst>
              <a:ext uri="{FF2B5EF4-FFF2-40B4-BE49-F238E27FC236}">
                <a16:creationId xmlns:a16="http://schemas.microsoft.com/office/drawing/2014/main" id="{1D375DCE-3E38-46E9-82C5-06AF72559443}"/>
              </a:ext>
            </a:extLst>
          </p:cNvPr>
          <p:cNvGrpSpPr/>
          <p:nvPr/>
        </p:nvGrpSpPr>
        <p:grpSpPr>
          <a:xfrm>
            <a:off x="7262352" y="214193"/>
            <a:ext cx="1605692" cy="1087294"/>
            <a:chOff x="7262352" y="88171"/>
            <a:chExt cx="1605692" cy="1087294"/>
          </a:xfrm>
        </p:grpSpPr>
        <p:sp>
          <p:nvSpPr>
            <p:cNvPr id="6" name="Rectangle: Rounded Corners 5">
              <a:extLst>
                <a:ext uri="{FF2B5EF4-FFF2-40B4-BE49-F238E27FC236}">
                  <a16:creationId xmlns:a16="http://schemas.microsoft.com/office/drawing/2014/main" id="{83B6EBD6-A697-4949-B079-F80C08387201}"/>
                </a:ext>
              </a:extLst>
            </p:cNvPr>
            <p:cNvSpPr/>
            <p:nvPr/>
          </p:nvSpPr>
          <p:spPr>
            <a:xfrm>
              <a:off x="7262352" y="88171"/>
              <a:ext cx="1605692" cy="1087294"/>
            </a:xfrm>
            <a:prstGeom prst="roundRect">
              <a:avLst/>
            </a:prstGeom>
            <a:solidFill>
              <a:schemeClr val="bg1"/>
            </a:solidFill>
            <a:ln>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latin typeface="Helvetica Neue" panose="02000503000000020004"/>
                </a:rPr>
                <a:t>Robot </a:t>
              </a:r>
            </a:p>
            <a:p>
              <a:r>
                <a:rPr lang="en-US" sz="1000" b="1" dirty="0">
                  <a:solidFill>
                    <a:schemeClr val="tx1"/>
                  </a:solidFill>
                  <a:latin typeface="Helvetica Neue" panose="02000503000000020004"/>
                </a:rPr>
                <a:t>Game</a:t>
              </a:r>
            </a:p>
            <a:p>
              <a:r>
                <a:rPr lang="en-US" sz="1000" b="1" dirty="0">
                  <a:solidFill>
                    <a:schemeClr val="tx1"/>
                  </a:solidFill>
                  <a:latin typeface="Helvetica Neue" panose="02000503000000020004"/>
                </a:rPr>
                <a:t>Rulebook</a:t>
              </a:r>
            </a:p>
            <a:p>
              <a:r>
                <a:rPr lang="en-US" sz="1000" b="1" dirty="0">
                  <a:solidFill>
                    <a:schemeClr val="tx1"/>
                  </a:solidFill>
                  <a:latin typeface="Helvetica Neue" panose="02000503000000020004"/>
                </a:rPr>
                <a:t>page 15</a:t>
              </a:r>
            </a:p>
            <a:p>
              <a:pPr algn="r"/>
              <a:endParaRPr lang="en-US" sz="1000" b="1" dirty="0">
                <a:solidFill>
                  <a:schemeClr val="tx1"/>
                </a:solidFill>
                <a:latin typeface="Helvetica Neue" panose="02000503000000020004"/>
              </a:endParaRPr>
            </a:p>
          </p:txBody>
        </p:sp>
        <p:pic>
          <p:nvPicPr>
            <p:cNvPr id="7" name="Picture 6" descr="Diagram&#10;&#10;Description automatically generated with medium confidence">
              <a:extLst>
                <a:ext uri="{FF2B5EF4-FFF2-40B4-BE49-F238E27FC236}">
                  <a16:creationId xmlns:a16="http://schemas.microsoft.com/office/drawing/2014/main" id="{3833A615-9501-4C38-9CDE-18363B0CDCE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35816" y="186207"/>
              <a:ext cx="682842" cy="910234"/>
            </a:xfrm>
            <a:prstGeom prst="rect">
              <a:avLst/>
            </a:prstGeom>
            <a:ln>
              <a:solidFill>
                <a:schemeClr val="tx1"/>
              </a:solidFill>
            </a:ln>
          </p:spPr>
        </p:pic>
      </p:grpSp>
    </p:spTree>
    <p:extLst>
      <p:ext uri="{BB962C8B-B14F-4D97-AF65-F5344CB8AC3E}">
        <p14:creationId xmlns:p14="http://schemas.microsoft.com/office/powerpoint/2010/main" val="19452387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13</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a:xfrm>
            <a:off x="628650" y="365126"/>
            <a:ext cx="7886700" cy="968373"/>
          </a:xfrm>
        </p:spPr>
        <p:txBody>
          <a:bodyPr>
            <a:normAutofit fontScale="90000"/>
          </a:bodyPr>
          <a:lstStyle/>
          <a:p>
            <a:r>
              <a:rPr lang="en-US" dirty="0">
                <a:solidFill>
                  <a:srgbClr val="ED1C24"/>
                </a:solidFill>
              </a:rPr>
              <a:t>Cargo Ship &amp;</a:t>
            </a:r>
            <a:br>
              <a:rPr lang="en-US" dirty="0">
                <a:solidFill>
                  <a:srgbClr val="ED1C24"/>
                </a:solidFill>
              </a:rPr>
            </a:br>
            <a:r>
              <a:rPr lang="en-US" dirty="0">
                <a:solidFill>
                  <a:srgbClr val="ED1C24"/>
                </a:solidFill>
              </a:rPr>
              <a:t>Crane with Container</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6716805" y="457549"/>
            <a:ext cx="1371600" cy="1371600"/>
          </a:xfrm>
          <a:prstGeom prst="rect">
            <a:avLst/>
          </a:prstGeom>
        </p:spPr>
      </p:pic>
      <p:pic>
        <p:nvPicPr>
          <p:cNvPr id="8" name="Picture 7">
            <a:extLst>
              <a:ext uri="{FF2B5EF4-FFF2-40B4-BE49-F238E27FC236}">
                <a16:creationId xmlns:a16="http://schemas.microsoft.com/office/drawing/2014/main" id="{78B4C4C0-7415-44CD-9EBA-0D7AFECEE50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521847" y="1871808"/>
            <a:ext cx="8167670" cy="849042"/>
          </a:xfrm>
          <a:prstGeom prst="rect">
            <a:avLst/>
          </a:prstGeom>
          <a:ln w="3175">
            <a:solidFill>
              <a:schemeClr val="tx1"/>
            </a:solidFill>
          </a:ln>
        </p:spPr>
      </p:pic>
      <p:pic>
        <p:nvPicPr>
          <p:cNvPr id="9" name="Picture 8" descr="A picture containing cake, LEGO, sitting, toy&#10;&#10;Description automatically generated">
            <a:extLst>
              <a:ext uri="{FF2B5EF4-FFF2-40B4-BE49-F238E27FC236}">
                <a16:creationId xmlns:a16="http://schemas.microsoft.com/office/drawing/2014/main" id="{D38ABCC6-8A3C-496F-9634-AD6B2D1B3344}"/>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19312" y="3065668"/>
            <a:ext cx="4563067" cy="2968804"/>
          </a:xfrm>
          <a:prstGeom prst="rect">
            <a:avLst/>
          </a:prstGeom>
        </p:spPr>
      </p:pic>
      <p:pic>
        <p:nvPicPr>
          <p:cNvPr id="5" name="Picture 4" descr="A plane flying over a port&#10;&#10;Description automatically generated with low confidence">
            <a:extLst>
              <a:ext uri="{FF2B5EF4-FFF2-40B4-BE49-F238E27FC236}">
                <a16:creationId xmlns:a16="http://schemas.microsoft.com/office/drawing/2014/main" id="{FC0C5A3F-07B0-4613-885C-C7981696437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782379" y="3247980"/>
            <a:ext cx="3907138" cy="2604180"/>
          </a:xfrm>
          <a:prstGeom prst="rect">
            <a:avLst/>
          </a:prstGeom>
        </p:spPr>
      </p:pic>
    </p:spTree>
    <p:extLst>
      <p:ext uri="{BB962C8B-B14F-4D97-AF65-F5344CB8AC3E}">
        <p14:creationId xmlns:p14="http://schemas.microsoft.com/office/powerpoint/2010/main" val="17550877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14</a:t>
            </a:fld>
            <a:endParaRPr lang="en-US"/>
          </a:p>
        </p:txBody>
      </p:sp>
      <p:pic>
        <p:nvPicPr>
          <p:cNvPr id="8" name="Picture 7">
            <a:extLst>
              <a:ext uri="{FF2B5EF4-FFF2-40B4-BE49-F238E27FC236}">
                <a16:creationId xmlns:a16="http://schemas.microsoft.com/office/drawing/2014/main" id="{D944219A-044D-4275-9E58-979D51E376D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714" y="262833"/>
            <a:ext cx="9046572" cy="5642911"/>
          </a:xfrm>
          <a:prstGeom prst="rect">
            <a:avLst/>
          </a:prstGeom>
        </p:spPr>
      </p:pic>
      <p:grpSp>
        <p:nvGrpSpPr>
          <p:cNvPr id="4" name="Group 3">
            <a:extLst>
              <a:ext uri="{FF2B5EF4-FFF2-40B4-BE49-F238E27FC236}">
                <a16:creationId xmlns:a16="http://schemas.microsoft.com/office/drawing/2014/main" id="{639E3B44-EB38-4C6E-A716-4624E0A54513}"/>
              </a:ext>
            </a:extLst>
          </p:cNvPr>
          <p:cNvGrpSpPr/>
          <p:nvPr/>
        </p:nvGrpSpPr>
        <p:grpSpPr>
          <a:xfrm>
            <a:off x="7262352" y="214193"/>
            <a:ext cx="1605692" cy="1087294"/>
            <a:chOff x="7262352" y="88171"/>
            <a:chExt cx="1605692" cy="1087294"/>
          </a:xfrm>
        </p:grpSpPr>
        <p:sp>
          <p:nvSpPr>
            <p:cNvPr id="5" name="Rectangle: Rounded Corners 4">
              <a:extLst>
                <a:ext uri="{FF2B5EF4-FFF2-40B4-BE49-F238E27FC236}">
                  <a16:creationId xmlns:a16="http://schemas.microsoft.com/office/drawing/2014/main" id="{2FBE37BA-623B-4B8D-8866-42DA619C70B4}"/>
                </a:ext>
              </a:extLst>
            </p:cNvPr>
            <p:cNvSpPr/>
            <p:nvPr/>
          </p:nvSpPr>
          <p:spPr>
            <a:xfrm>
              <a:off x="7262352" y="88171"/>
              <a:ext cx="1605692" cy="1087294"/>
            </a:xfrm>
            <a:prstGeom prst="roundRect">
              <a:avLst/>
            </a:prstGeom>
            <a:solidFill>
              <a:schemeClr val="bg1"/>
            </a:solidFill>
            <a:ln>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latin typeface="Helvetica Neue" panose="02000503000000020004"/>
                </a:rPr>
                <a:t>Robot </a:t>
              </a:r>
            </a:p>
            <a:p>
              <a:r>
                <a:rPr lang="en-US" sz="1000" b="1" dirty="0">
                  <a:solidFill>
                    <a:schemeClr val="tx1"/>
                  </a:solidFill>
                  <a:latin typeface="Helvetica Neue" panose="02000503000000020004"/>
                </a:rPr>
                <a:t>Game</a:t>
              </a:r>
            </a:p>
            <a:p>
              <a:r>
                <a:rPr lang="en-US" sz="1000" b="1" dirty="0">
                  <a:solidFill>
                    <a:schemeClr val="tx1"/>
                  </a:solidFill>
                  <a:latin typeface="Helvetica Neue" panose="02000503000000020004"/>
                </a:rPr>
                <a:t>Rulebook</a:t>
              </a:r>
            </a:p>
            <a:p>
              <a:r>
                <a:rPr lang="en-US" sz="1000" b="1" dirty="0">
                  <a:solidFill>
                    <a:schemeClr val="tx1"/>
                  </a:solidFill>
                  <a:latin typeface="Helvetica Neue" panose="02000503000000020004"/>
                </a:rPr>
                <a:t>page 15</a:t>
              </a:r>
            </a:p>
            <a:p>
              <a:pPr algn="r"/>
              <a:endParaRPr lang="en-US" sz="1000" b="1" dirty="0">
                <a:solidFill>
                  <a:schemeClr val="tx1"/>
                </a:solidFill>
                <a:latin typeface="Helvetica Neue" panose="02000503000000020004"/>
              </a:endParaRPr>
            </a:p>
          </p:txBody>
        </p:sp>
        <p:pic>
          <p:nvPicPr>
            <p:cNvPr id="6" name="Picture 5" descr="Diagram&#10;&#10;Description automatically generated with medium confidence">
              <a:extLst>
                <a:ext uri="{FF2B5EF4-FFF2-40B4-BE49-F238E27FC236}">
                  <a16:creationId xmlns:a16="http://schemas.microsoft.com/office/drawing/2014/main" id="{93D68118-5257-4D4F-8948-217FFF79012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35816" y="186207"/>
              <a:ext cx="682842" cy="910234"/>
            </a:xfrm>
            <a:prstGeom prst="rect">
              <a:avLst/>
            </a:prstGeom>
            <a:ln>
              <a:solidFill>
                <a:schemeClr val="tx1"/>
              </a:solidFill>
            </a:ln>
          </p:spPr>
        </p:pic>
      </p:grpSp>
    </p:spTree>
    <p:extLst>
      <p:ext uri="{BB962C8B-B14F-4D97-AF65-F5344CB8AC3E}">
        <p14:creationId xmlns:p14="http://schemas.microsoft.com/office/powerpoint/2010/main" val="10127361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15</a:t>
            </a:fld>
            <a:endParaRPr lang="en-US"/>
          </a:p>
        </p:txBody>
      </p:sp>
      <p:pic>
        <p:nvPicPr>
          <p:cNvPr id="10" name="Picture 9">
            <a:extLst>
              <a:ext uri="{FF2B5EF4-FFF2-40B4-BE49-F238E27FC236}">
                <a16:creationId xmlns:a16="http://schemas.microsoft.com/office/drawing/2014/main" id="{6A9F2600-A1CA-4A6A-8192-35742851504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7241" y="81003"/>
            <a:ext cx="8689517" cy="5964226"/>
          </a:xfrm>
          <a:prstGeom prst="rect">
            <a:avLst/>
          </a:prstGeom>
        </p:spPr>
      </p:pic>
      <p:grpSp>
        <p:nvGrpSpPr>
          <p:cNvPr id="4" name="Group 3">
            <a:extLst>
              <a:ext uri="{FF2B5EF4-FFF2-40B4-BE49-F238E27FC236}">
                <a16:creationId xmlns:a16="http://schemas.microsoft.com/office/drawing/2014/main" id="{C17A4AA0-3BB5-4059-AC35-C8549B0CC9E9}"/>
              </a:ext>
            </a:extLst>
          </p:cNvPr>
          <p:cNvGrpSpPr/>
          <p:nvPr/>
        </p:nvGrpSpPr>
        <p:grpSpPr>
          <a:xfrm>
            <a:off x="7262352" y="214193"/>
            <a:ext cx="1605692" cy="1087294"/>
            <a:chOff x="7262352" y="88171"/>
            <a:chExt cx="1605692" cy="1087294"/>
          </a:xfrm>
        </p:grpSpPr>
        <p:sp>
          <p:nvSpPr>
            <p:cNvPr id="5" name="Rectangle: Rounded Corners 4">
              <a:extLst>
                <a:ext uri="{FF2B5EF4-FFF2-40B4-BE49-F238E27FC236}">
                  <a16:creationId xmlns:a16="http://schemas.microsoft.com/office/drawing/2014/main" id="{542CB343-A003-4B47-B784-16DF9AC9C1D5}"/>
                </a:ext>
              </a:extLst>
            </p:cNvPr>
            <p:cNvSpPr/>
            <p:nvPr/>
          </p:nvSpPr>
          <p:spPr>
            <a:xfrm>
              <a:off x="7262352" y="88171"/>
              <a:ext cx="1605692" cy="1087294"/>
            </a:xfrm>
            <a:prstGeom prst="roundRect">
              <a:avLst/>
            </a:prstGeom>
            <a:solidFill>
              <a:schemeClr val="bg1"/>
            </a:solidFill>
            <a:ln>
              <a:solidFill>
                <a:srgbClr val="ED1C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000" b="1" dirty="0">
                  <a:solidFill>
                    <a:schemeClr val="tx1"/>
                  </a:solidFill>
                  <a:latin typeface="Helvetica Neue" panose="02000503000000020004"/>
                </a:rPr>
                <a:t>Robot </a:t>
              </a:r>
            </a:p>
            <a:p>
              <a:r>
                <a:rPr lang="en-US" sz="1000" b="1" dirty="0">
                  <a:solidFill>
                    <a:schemeClr val="tx1"/>
                  </a:solidFill>
                  <a:latin typeface="Helvetica Neue" panose="02000503000000020004"/>
                </a:rPr>
                <a:t>Game</a:t>
              </a:r>
            </a:p>
            <a:p>
              <a:r>
                <a:rPr lang="en-US" sz="1000" b="1" dirty="0">
                  <a:solidFill>
                    <a:schemeClr val="tx1"/>
                  </a:solidFill>
                  <a:latin typeface="Helvetica Neue" panose="02000503000000020004"/>
                </a:rPr>
                <a:t>Rulebook</a:t>
              </a:r>
            </a:p>
            <a:p>
              <a:r>
                <a:rPr lang="en-US" sz="1000" b="1" dirty="0">
                  <a:solidFill>
                    <a:schemeClr val="tx1"/>
                  </a:solidFill>
                  <a:latin typeface="Helvetica Neue" panose="02000503000000020004"/>
                </a:rPr>
                <a:t>page 19</a:t>
              </a:r>
            </a:p>
            <a:p>
              <a:pPr algn="r"/>
              <a:endParaRPr lang="en-US" sz="1000" b="1" dirty="0">
                <a:solidFill>
                  <a:schemeClr val="tx1"/>
                </a:solidFill>
                <a:latin typeface="Helvetica Neue" panose="02000503000000020004"/>
              </a:endParaRPr>
            </a:p>
          </p:txBody>
        </p:sp>
        <p:pic>
          <p:nvPicPr>
            <p:cNvPr id="6" name="Picture 5" descr="Diagram&#10;&#10;Description automatically generated with medium confidence">
              <a:extLst>
                <a:ext uri="{FF2B5EF4-FFF2-40B4-BE49-F238E27FC236}">
                  <a16:creationId xmlns:a16="http://schemas.microsoft.com/office/drawing/2014/main" id="{64E6652D-B1A3-4667-B2C7-5F9E4D8109E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8035816" y="186207"/>
              <a:ext cx="682842" cy="910234"/>
            </a:xfrm>
            <a:prstGeom prst="rect">
              <a:avLst/>
            </a:prstGeom>
            <a:ln>
              <a:solidFill>
                <a:schemeClr val="tx1"/>
              </a:solidFill>
            </a:ln>
          </p:spPr>
        </p:pic>
      </p:grpSp>
    </p:spTree>
    <p:extLst>
      <p:ext uri="{BB962C8B-B14F-4D97-AF65-F5344CB8AC3E}">
        <p14:creationId xmlns:p14="http://schemas.microsoft.com/office/powerpoint/2010/main" val="20116068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16</a:t>
            </a:fld>
            <a:endParaRPr lang="en-US"/>
          </a:p>
        </p:txBody>
      </p:sp>
      <p:sp>
        <p:nvSpPr>
          <p:cNvPr id="5" name="Text Placeholder 4">
            <a:extLst>
              <a:ext uri="{FF2B5EF4-FFF2-40B4-BE49-F238E27FC236}">
                <a16:creationId xmlns:a16="http://schemas.microsoft.com/office/drawing/2014/main" id="{99DD8D6A-447D-4110-8507-7700AA32504E}"/>
              </a:ext>
            </a:extLst>
          </p:cNvPr>
          <p:cNvSpPr>
            <a:spLocks noGrp="1"/>
          </p:cNvSpPr>
          <p:nvPr>
            <p:ph type="body" sz="quarter" idx="14"/>
          </p:nvPr>
        </p:nvSpPr>
        <p:spPr>
          <a:xfrm>
            <a:off x="628650" y="1353609"/>
            <a:ext cx="2924175" cy="3829049"/>
          </a:xfrm>
        </p:spPr>
        <p:txBody>
          <a:bodyPr>
            <a:noAutofit/>
          </a:bodyPr>
          <a:lstStyle/>
          <a:p>
            <a:r>
              <a:rPr lang="en-US" b="0" i="0" u="none" strike="noStrike" baseline="0" dirty="0">
                <a:solidFill>
                  <a:srgbClr val="211D1E"/>
                </a:solidFill>
                <a:latin typeface="Arial" panose="020B0604020202020204" pitchFamily="34" charset="0"/>
              </a:rPr>
              <a:t>Draw your solution for a piece of equipment or technology that could improve safety. </a:t>
            </a:r>
          </a:p>
          <a:p>
            <a:r>
              <a:rPr lang="en-US" b="0" i="0" u="none" strike="noStrike" baseline="0" dirty="0">
                <a:solidFill>
                  <a:srgbClr val="211D1E"/>
                </a:solidFill>
                <a:latin typeface="Arial" panose="020B0604020202020204" pitchFamily="34" charset="0"/>
              </a:rPr>
              <a:t>In your drawing, include how your solution works and label its parts.</a:t>
            </a:r>
            <a:endParaRPr lang="en-US" b="0" i="0" u="none" strike="noStrike" baseline="0" dirty="0">
              <a:solidFill>
                <a:srgbClr val="211D1E"/>
              </a:solidFill>
              <a:latin typeface="Helvetica Neue" panose="02000503000000020004"/>
            </a:endParaRP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dirty="0">
                <a:solidFill>
                  <a:srgbClr val="ED1C24"/>
                </a:solidFill>
              </a:rPr>
              <a:t>Safety Project Spark</a:t>
            </a:r>
          </a:p>
        </p:txBody>
      </p:sp>
      <p:pic>
        <p:nvPicPr>
          <p:cNvPr id="7" name="Picture 6" descr="Shape&#10;&#10;Description automatically generated">
            <a:extLst>
              <a:ext uri="{FF2B5EF4-FFF2-40B4-BE49-F238E27FC236}">
                <a16:creationId xmlns:a16="http://schemas.microsoft.com/office/drawing/2014/main" id="{B37B3166-0BB9-48EC-B40F-03EC0D373E58}"/>
              </a:ext>
            </a:extLst>
          </p:cNvPr>
          <p:cNvPicPr>
            <a:picLocks noChangeAspect="1"/>
          </p:cNvPicPr>
          <p:nvPr/>
        </p:nvPicPr>
        <p:blipFill>
          <a:blip r:embed="rId3" cstate="screen">
            <a:duotone>
              <a:schemeClr val="accent4">
                <a:shade val="45000"/>
                <a:satMod val="135000"/>
              </a:schemeClr>
              <a:prstClr val="white"/>
            </a:duotone>
            <a:extLst>
              <a:ext uri="{28A0092B-C50C-407E-A947-70E740481C1C}">
                <a14:useLocalDpi xmlns:a14="http://schemas.microsoft.com/office/drawing/2010/main"/>
              </a:ext>
            </a:extLst>
          </a:blip>
          <a:stretch>
            <a:fillRect/>
          </a:stretch>
        </p:blipFill>
        <p:spPr>
          <a:xfrm rot="15978901">
            <a:off x="7101090" y="407787"/>
            <a:ext cx="1371600" cy="1371600"/>
          </a:xfrm>
          <a:prstGeom prst="rect">
            <a:avLst/>
          </a:prstGeom>
        </p:spPr>
      </p:pic>
      <p:pic>
        <p:nvPicPr>
          <p:cNvPr id="6" name="Picture 5">
            <a:extLst>
              <a:ext uri="{FF2B5EF4-FFF2-40B4-BE49-F238E27FC236}">
                <a16:creationId xmlns:a16="http://schemas.microsoft.com/office/drawing/2014/main" id="{EEA889DE-F718-452F-9207-1B6CFB96867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53166" y="1990726"/>
            <a:ext cx="4862183" cy="3191932"/>
          </a:xfrm>
          <a:prstGeom prst="rect">
            <a:avLst/>
          </a:prstGeom>
          <a:ln w="3175">
            <a:solidFill>
              <a:schemeClr val="tx1"/>
            </a:solidFill>
          </a:ln>
        </p:spPr>
      </p:pic>
    </p:spTree>
    <p:extLst>
      <p:ext uri="{BB962C8B-B14F-4D97-AF65-F5344CB8AC3E}">
        <p14:creationId xmlns:p14="http://schemas.microsoft.com/office/powerpoint/2010/main" val="1331151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17</a:t>
            </a:fld>
            <a:endParaRPr lang="en-US"/>
          </a:p>
        </p:txBody>
      </p:sp>
      <p:sp>
        <p:nvSpPr>
          <p:cNvPr id="5" name="Text Placeholder 4">
            <a:extLst>
              <a:ext uri="{FF2B5EF4-FFF2-40B4-BE49-F238E27FC236}">
                <a16:creationId xmlns:a16="http://schemas.microsoft.com/office/drawing/2014/main" id="{DD4712C1-F703-4BDE-AA70-74AE23C7B717}"/>
              </a:ext>
            </a:extLst>
          </p:cNvPr>
          <p:cNvSpPr>
            <a:spLocks noGrp="1"/>
          </p:cNvSpPr>
          <p:nvPr>
            <p:ph type="body" sz="quarter" idx="14"/>
          </p:nvPr>
        </p:nvSpPr>
        <p:spPr>
          <a:xfrm>
            <a:off x="628650" y="1323975"/>
            <a:ext cx="8060867" cy="3023393"/>
          </a:xfrm>
        </p:spPr>
        <p:txBody>
          <a:bodyPr>
            <a:noAutofit/>
          </a:bodyPr>
          <a:lstStyle/>
          <a:p>
            <a:r>
              <a:rPr lang="en-US" sz="1800" b="0" i="0" u="none" strike="noStrike" baseline="0" dirty="0">
                <a:solidFill>
                  <a:srgbClr val="211D1E"/>
                </a:solidFill>
                <a:latin typeface="Arial" panose="020B0604020202020204" pitchFamily="34" charset="0"/>
              </a:rPr>
              <a:t>Get together at the mat. </a:t>
            </a:r>
          </a:p>
          <a:p>
            <a:r>
              <a:rPr lang="en-US" sz="1800" b="0" i="0" u="none" strike="noStrike" baseline="0" dirty="0">
                <a:solidFill>
                  <a:srgbClr val="211D1E"/>
                </a:solidFill>
                <a:latin typeface="Arial" panose="020B0604020202020204" pitchFamily="34" charset="0"/>
              </a:rPr>
              <a:t>Place each model where it belongs. Refer to the Field Setup section in the </a:t>
            </a:r>
            <a:r>
              <a:rPr lang="en-US" sz="1800" b="0" i="1" u="none" strike="noStrike" baseline="0" dirty="0">
                <a:solidFill>
                  <a:srgbClr val="211D1E"/>
                </a:solidFill>
                <a:latin typeface="Arial" panose="020B0604020202020204" pitchFamily="34" charset="0"/>
              </a:rPr>
              <a:t>Robot Game Rulebook</a:t>
            </a:r>
            <a:r>
              <a:rPr lang="en-US" sz="1800" b="0" i="0" u="none" strike="noStrike" baseline="0" dirty="0">
                <a:solidFill>
                  <a:srgbClr val="211D1E"/>
                </a:solidFill>
                <a:latin typeface="Arial" panose="020B0604020202020204" pitchFamily="34" charset="0"/>
              </a:rPr>
              <a:t>. </a:t>
            </a:r>
          </a:p>
          <a:p>
            <a:r>
              <a:rPr lang="en-US" sz="1800" b="0" i="0" u="none" strike="noStrike" baseline="0" dirty="0">
                <a:solidFill>
                  <a:srgbClr val="211D1E"/>
                </a:solidFill>
                <a:latin typeface="Arial" panose="020B0604020202020204" pitchFamily="34" charset="0"/>
              </a:rPr>
              <a:t>Share the robot skills you learned. </a:t>
            </a:r>
          </a:p>
          <a:p>
            <a:r>
              <a:rPr lang="en-US" sz="1800" b="0" i="0" u="none" strike="noStrike" baseline="0" dirty="0">
                <a:solidFill>
                  <a:srgbClr val="211D1E"/>
                </a:solidFill>
                <a:latin typeface="Arial" panose="020B0604020202020204" pitchFamily="34" charset="0"/>
              </a:rPr>
              <a:t>Show how the models work and explain their connections to the Project Spark. </a:t>
            </a:r>
          </a:p>
          <a:p>
            <a:r>
              <a:rPr lang="en-US" sz="1800" b="0" i="0" u="none" strike="noStrike" baseline="0" dirty="0">
                <a:solidFill>
                  <a:srgbClr val="211D1E"/>
                </a:solidFill>
                <a:latin typeface="Arial" panose="020B0604020202020204" pitchFamily="34" charset="0"/>
              </a:rPr>
              <a:t>Chat about the reflection questions. </a:t>
            </a:r>
          </a:p>
          <a:p>
            <a:r>
              <a:rPr lang="en-US" sz="1800" b="0" i="0" u="none" strike="noStrike" baseline="0" dirty="0">
                <a:solidFill>
                  <a:srgbClr val="211D1E"/>
                </a:solidFill>
                <a:latin typeface="Arial" panose="020B0604020202020204" pitchFamily="34" charset="0"/>
              </a:rPr>
              <a:t>Clean up your space.</a:t>
            </a:r>
            <a:endParaRPr lang="en-US" sz="1800" dirty="0"/>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a:solidFill>
                  <a:srgbClr val="FF0000"/>
                </a:solidFill>
              </a:rPr>
              <a:t>Share</a:t>
            </a:r>
          </a:p>
        </p:txBody>
      </p:sp>
      <p:pic>
        <p:nvPicPr>
          <p:cNvPr id="16" name="Picture 15">
            <a:extLst>
              <a:ext uri="{FF2B5EF4-FFF2-40B4-BE49-F238E27FC236}">
                <a16:creationId xmlns:a16="http://schemas.microsoft.com/office/drawing/2014/main" id="{EA1571AC-01BF-46D6-BD8E-BBA61BB437E9}"/>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4210006"/>
            <a:ext cx="9144000" cy="1949570"/>
          </a:xfrm>
          <a:prstGeom prst="rect">
            <a:avLst/>
          </a:prstGeom>
        </p:spPr>
      </p:pic>
    </p:spTree>
    <p:extLst>
      <p:ext uri="{BB962C8B-B14F-4D97-AF65-F5344CB8AC3E}">
        <p14:creationId xmlns:p14="http://schemas.microsoft.com/office/powerpoint/2010/main" val="30232520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18</a:t>
            </a:fld>
            <a:endParaRPr lang="en-US"/>
          </a:p>
        </p:txBody>
      </p:sp>
      <p:pic>
        <p:nvPicPr>
          <p:cNvPr id="8" name="Picture 7" descr="A screenshot of a computer&#10;&#10;Description automatically generated with medium confidence">
            <a:extLst>
              <a:ext uri="{FF2B5EF4-FFF2-40B4-BE49-F238E27FC236}">
                <a16:creationId xmlns:a16="http://schemas.microsoft.com/office/drawing/2014/main" id="{135E6137-512A-4CB1-9150-EDFAE81717B5}"/>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434994" y="257729"/>
            <a:ext cx="8254523" cy="4923870"/>
          </a:xfrm>
          <a:prstGeom prst="rect">
            <a:avLst/>
          </a:prstGeom>
        </p:spPr>
      </p:pic>
      <p:sp>
        <p:nvSpPr>
          <p:cNvPr id="11" name="Oval 10">
            <a:extLst>
              <a:ext uri="{FF2B5EF4-FFF2-40B4-BE49-F238E27FC236}">
                <a16:creationId xmlns:a16="http://schemas.microsoft.com/office/drawing/2014/main" id="{62140F61-8F65-423D-8425-EEC625D9EEC4}"/>
              </a:ext>
            </a:extLst>
          </p:cNvPr>
          <p:cNvSpPr/>
          <p:nvPr/>
        </p:nvSpPr>
        <p:spPr>
          <a:xfrm>
            <a:off x="5435601" y="1220612"/>
            <a:ext cx="1200004" cy="1179688"/>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3" name="Oval 12">
            <a:extLst>
              <a:ext uri="{FF2B5EF4-FFF2-40B4-BE49-F238E27FC236}">
                <a16:creationId xmlns:a16="http://schemas.microsoft.com/office/drawing/2014/main" id="{00E0DEEE-274F-41CA-A1D8-CFA7BD6265AF}"/>
              </a:ext>
            </a:extLst>
          </p:cNvPr>
          <p:cNvSpPr/>
          <p:nvPr/>
        </p:nvSpPr>
        <p:spPr>
          <a:xfrm>
            <a:off x="4210756" y="156633"/>
            <a:ext cx="925688" cy="911578"/>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5" name="Oval 14">
            <a:extLst>
              <a:ext uri="{FF2B5EF4-FFF2-40B4-BE49-F238E27FC236}">
                <a16:creationId xmlns:a16="http://schemas.microsoft.com/office/drawing/2014/main" id="{8AAE8026-BC29-46A5-809D-F9D88A10073A}"/>
              </a:ext>
            </a:extLst>
          </p:cNvPr>
          <p:cNvSpPr/>
          <p:nvPr/>
        </p:nvSpPr>
        <p:spPr>
          <a:xfrm>
            <a:off x="3598468" y="1068211"/>
            <a:ext cx="925688" cy="911578"/>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7" name="Oval 16">
            <a:extLst>
              <a:ext uri="{FF2B5EF4-FFF2-40B4-BE49-F238E27FC236}">
                <a16:creationId xmlns:a16="http://schemas.microsoft.com/office/drawing/2014/main" id="{CD832C2F-1E35-48EA-A45B-008F54F4C4F8}"/>
              </a:ext>
            </a:extLst>
          </p:cNvPr>
          <p:cNvSpPr/>
          <p:nvPr/>
        </p:nvSpPr>
        <p:spPr>
          <a:xfrm>
            <a:off x="5302105" y="4255486"/>
            <a:ext cx="925688" cy="911578"/>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19" name="Oval 18">
            <a:extLst>
              <a:ext uri="{FF2B5EF4-FFF2-40B4-BE49-F238E27FC236}">
                <a16:creationId xmlns:a16="http://schemas.microsoft.com/office/drawing/2014/main" id="{ADDE9741-7C14-4763-B133-7032A091F63B}"/>
              </a:ext>
            </a:extLst>
          </p:cNvPr>
          <p:cNvSpPr/>
          <p:nvPr/>
        </p:nvSpPr>
        <p:spPr>
          <a:xfrm>
            <a:off x="1239143" y="5434560"/>
            <a:ext cx="572723" cy="542373"/>
          </a:xfrm>
          <a:prstGeom prst="ellipse">
            <a:avLst/>
          </a:prstGeom>
          <a:solidFill>
            <a:srgbClr val="ED7D31">
              <a:alpha val="60000"/>
            </a:srgbClr>
          </a:solidFill>
          <a:ln w="57150">
            <a:solidFill>
              <a:srgbClr val="FF781D"/>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20" name="Text Placeholder 4">
            <a:extLst>
              <a:ext uri="{FF2B5EF4-FFF2-40B4-BE49-F238E27FC236}">
                <a16:creationId xmlns:a16="http://schemas.microsoft.com/office/drawing/2014/main" id="{A099BEB0-B9EA-44FA-85D4-76D0A86E6535}"/>
              </a:ext>
            </a:extLst>
          </p:cNvPr>
          <p:cNvSpPr>
            <a:spLocks noGrp="1"/>
          </p:cNvSpPr>
          <p:nvPr>
            <p:ph type="body" sz="quarter" idx="14"/>
          </p:nvPr>
        </p:nvSpPr>
        <p:spPr>
          <a:xfrm>
            <a:off x="1811866" y="5529672"/>
            <a:ext cx="5520267" cy="352151"/>
          </a:xfrm>
        </p:spPr>
        <p:txBody>
          <a:bodyPr>
            <a:normAutofit/>
          </a:bodyPr>
          <a:lstStyle/>
          <a:p>
            <a:pPr marL="0" indent="0" algn="l">
              <a:buNone/>
            </a:pPr>
            <a:r>
              <a:rPr lang="en-US" sz="1800" dirty="0">
                <a:latin typeface="ArialMT"/>
              </a:rPr>
              <a:t>Models built this session are for the circled missions.</a:t>
            </a:r>
            <a:endParaRPr lang="en-US" sz="1800" b="0" i="0" u="none" strike="noStrike" baseline="0" dirty="0">
              <a:latin typeface="ArialMT"/>
            </a:endParaRPr>
          </a:p>
        </p:txBody>
      </p:sp>
    </p:spTree>
    <p:extLst>
      <p:ext uri="{BB962C8B-B14F-4D97-AF65-F5344CB8AC3E}">
        <p14:creationId xmlns:p14="http://schemas.microsoft.com/office/powerpoint/2010/main" val="21309267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19</a:t>
            </a:fld>
            <a:endParaRPr lang="en-US"/>
          </a:p>
        </p:txBody>
      </p:sp>
      <p:sp>
        <p:nvSpPr>
          <p:cNvPr id="5" name="Text Placeholder 4">
            <a:extLst>
              <a:ext uri="{FF2B5EF4-FFF2-40B4-BE49-F238E27FC236}">
                <a16:creationId xmlns:a16="http://schemas.microsoft.com/office/drawing/2014/main" id="{DD4712C1-F703-4BDE-AA70-74AE23C7B717}"/>
              </a:ext>
            </a:extLst>
          </p:cNvPr>
          <p:cNvSpPr>
            <a:spLocks noGrp="1"/>
          </p:cNvSpPr>
          <p:nvPr>
            <p:ph type="body" sz="quarter" idx="14"/>
          </p:nvPr>
        </p:nvSpPr>
        <p:spPr>
          <a:xfrm>
            <a:off x="4897925" y="1309758"/>
            <a:ext cx="3791592" cy="4776548"/>
          </a:xfrm>
        </p:spPr>
        <p:txBody>
          <a:bodyPr>
            <a:normAutofit/>
          </a:bodyPr>
          <a:lstStyle/>
          <a:p>
            <a:r>
              <a:rPr lang="en-US" b="0" i="0" u="none" strike="noStrike" baseline="0" dirty="0">
                <a:solidFill>
                  <a:srgbClr val="211D1E"/>
                </a:solidFill>
                <a:latin typeface="Arial" panose="020B0604020202020204" pitchFamily="34" charset="0"/>
              </a:rPr>
              <a:t>Can you think of interesting ways to safely transport cargo? </a:t>
            </a:r>
          </a:p>
          <a:p>
            <a:r>
              <a:rPr lang="en-US" b="0" i="0" u="none" strike="noStrike" baseline="0" dirty="0">
                <a:solidFill>
                  <a:srgbClr val="211D1E"/>
                </a:solidFill>
                <a:latin typeface="Arial" panose="020B0604020202020204" pitchFamily="34" charset="0"/>
              </a:rPr>
              <a:t>What are examples of transportation safety features in your community?</a:t>
            </a:r>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lstStyle/>
          <a:p>
            <a:r>
              <a:rPr lang="en-US">
                <a:solidFill>
                  <a:srgbClr val="FF0000"/>
                </a:solidFill>
              </a:rPr>
              <a:t>Reflection Questions</a:t>
            </a:r>
          </a:p>
        </p:txBody>
      </p:sp>
      <p:pic>
        <p:nvPicPr>
          <p:cNvPr id="8" name="Picture 7">
            <a:extLst>
              <a:ext uri="{FF2B5EF4-FFF2-40B4-BE49-F238E27FC236}">
                <a16:creationId xmlns:a16="http://schemas.microsoft.com/office/drawing/2014/main" id="{A73FE63A-86BB-4C17-AE26-535F1A7B0DE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2329" y="3373902"/>
            <a:ext cx="2787889" cy="2770645"/>
          </a:xfrm>
          <a:prstGeom prst="rect">
            <a:avLst/>
          </a:prstGeom>
        </p:spPr>
      </p:pic>
      <p:sp>
        <p:nvSpPr>
          <p:cNvPr id="7" name="Speech Bubble: Oval 6">
            <a:extLst>
              <a:ext uri="{FF2B5EF4-FFF2-40B4-BE49-F238E27FC236}">
                <a16:creationId xmlns:a16="http://schemas.microsoft.com/office/drawing/2014/main" id="{198E7BAD-3D9D-49C1-A806-C34ACFB76375}"/>
              </a:ext>
            </a:extLst>
          </p:cNvPr>
          <p:cNvSpPr/>
          <p:nvPr/>
        </p:nvSpPr>
        <p:spPr>
          <a:xfrm>
            <a:off x="1784111" y="1849901"/>
            <a:ext cx="2651824" cy="2036159"/>
          </a:xfrm>
          <a:prstGeom prst="wedgeEllipseCallout">
            <a:avLst>
              <a:gd name="adj1" fmla="val -28451"/>
              <a:gd name="adj2" fmla="val 75933"/>
            </a:avLst>
          </a:prstGeom>
          <a:solidFill>
            <a:srgbClr val="ABE6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800" b="0" i="0" u="none" strike="noStrike" baseline="0" dirty="0">
                <a:solidFill>
                  <a:srgbClr val="211D1E"/>
                </a:solidFill>
                <a:latin typeface="Arial" panose="020B0604020202020204" pitchFamily="34" charset="0"/>
              </a:rPr>
              <a:t>How would a safety specialist do a safety check before transporting large cargo? </a:t>
            </a:r>
            <a:endParaRPr lang="en-US" sz="1400" dirty="0"/>
          </a:p>
        </p:txBody>
      </p:sp>
    </p:spTree>
    <p:extLst>
      <p:ext uri="{BB962C8B-B14F-4D97-AF65-F5344CB8AC3E}">
        <p14:creationId xmlns:p14="http://schemas.microsoft.com/office/powerpoint/2010/main" val="29375280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20</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normAutofit/>
          </a:bodyPr>
          <a:lstStyle/>
          <a:p>
            <a:r>
              <a:rPr lang="en-US">
                <a:solidFill>
                  <a:srgbClr val="FF0000"/>
                </a:solidFill>
              </a:rPr>
              <a:t>Career Connections</a:t>
            </a:r>
          </a:p>
        </p:txBody>
      </p:sp>
      <p:sp>
        <p:nvSpPr>
          <p:cNvPr id="8" name="Text Placeholder 6">
            <a:extLst>
              <a:ext uri="{FF2B5EF4-FFF2-40B4-BE49-F238E27FC236}">
                <a16:creationId xmlns:a16="http://schemas.microsoft.com/office/drawing/2014/main" id="{B5EE1E7D-AE29-43DC-84BB-C61B08ADB42B}"/>
              </a:ext>
            </a:extLst>
          </p:cNvPr>
          <p:cNvSpPr txBox="1">
            <a:spLocks/>
          </p:cNvSpPr>
          <p:nvPr/>
        </p:nvSpPr>
        <p:spPr>
          <a:xfrm>
            <a:off x="662940" y="2778725"/>
            <a:ext cx="2651760" cy="196689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200" kern="1200">
                <a:solidFill>
                  <a:schemeClr val="tx1">
                    <a:lumMod val="85000"/>
                    <a:lumOff val="15000"/>
                  </a:schemeClr>
                </a:solidFill>
                <a:latin typeface="Helvetica Neue" panose="02000503000000020004" pitchFamily="2" charset="0"/>
                <a:ea typeface="Helvetica Neue" panose="02000503000000020004" pitchFamily="2" charset="0"/>
                <a:cs typeface="Helvetica Neue" panose="02000503000000020004" pitchFamily="2"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a:latin typeface="Helvetica Neue" panose="02000503000000020004"/>
              </a:rPr>
              <a:t>Role:</a:t>
            </a:r>
          </a:p>
          <a:p>
            <a:pPr marL="0" indent="0">
              <a:buFont typeface="Arial" panose="020B0604020202020204" pitchFamily="34" charset="0"/>
              <a:buNone/>
            </a:pPr>
            <a:r>
              <a:rPr lang="en-US">
                <a:latin typeface="ArialMT"/>
              </a:rPr>
              <a:t>Employs safety practices and ensures compliance.</a:t>
            </a:r>
            <a:endParaRPr lang="en-US" dirty="0">
              <a:latin typeface="Helvetica Neue" panose="02000503000000020004"/>
            </a:endParaRPr>
          </a:p>
        </p:txBody>
      </p:sp>
      <p:sp>
        <p:nvSpPr>
          <p:cNvPr id="9" name="Title 3">
            <a:extLst>
              <a:ext uri="{FF2B5EF4-FFF2-40B4-BE49-F238E27FC236}">
                <a16:creationId xmlns:a16="http://schemas.microsoft.com/office/drawing/2014/main" id="{EF386167-0CC6-4168-B6CD-9E6EBDB32E86}"/>
              </a:ext>
            </a:extLst>
          </p:cNvPr>
          <p:cNvSpPr txBox="1">
            <a:spLocks/>
          </p:cNvSpPr>
          <p:nvPr/>
        </p:nvSpPr>
        <p:spPr>
          <a:xfrm>
            <a:off x="694814" y="1493204"/>
            <a:ext cx="2619886" cy="1128076"/>
          </a:xfrm>
          <a:prstGeom prst="roundRect">
            <a:avLst/>
          </a:prstGeom>
          <a:solidFill>
            <a:srgbClr val="ED1C24"/>
          </a:solidFill>
        </p:spPr>
        <p:txBody>
          <a:bodyPr vert="horz" lIns="91440" tIns="45720" rIns="91440" bIns="45720" rtlCol="0" anchor="ctr">
            <a:noAutofit/>
          </a:bodyPr>
          <a:lstStyle>
            <a:lvl1pPr algn="l" defTabSz="914400" rtl="0" eaLnBrk="1" latinLnBrk="0" hangingPunct="1">
              <a:lnSpc>
                <a:spcPct val="90000"/>
              </a:lnSpc>
              <a:spcBef>
                <a:spcPct val="0"/>
              </a:spcBef>
              <a:buNone/>
              <a:defRPr sz="4000" b="1" kern="1200">
                <a:solidFill>
                  <a:schemeClr val="bg2">
                    <a:lumMod val="25000"/>
                  </a:schemeClr>
                </a:solidFill>
                <a:latin typeface="Helvetica Neue" panose="02000503000000020004" pitchFamily="2" charset="0"/>
                <a:ea typeface="Helvetica Neue" panose="02000503000000020004" pitchFamily="2" charset="0"/>
                <a:cs typeface="Helvetica Neue" panose="02000503000000020004" pitchFamily="2" charset="0"/>
              </a:defRPr>
            </a:lvl1pPr>
          </a:lstStyle>
          <a:p>
            <a:r>
              <a:rPr lang="en-US" sz="3600" dirty="0">
                <a:solidFill>
                  <a:schemeClr val="bg1"/>
                </a:solidFill>
              </a:rPr>
              <a:t>Safety Specialist</a:t>
            </a:r>
          </a:p>
        </p:txBody>
      </p:sp>
      <p:pic>
        <p:nvPicPr>
          <p:cNvPr id="11" name="Picture 2">
            <a:extLst>
              <a:ext uri="{FF2B5EF4-FFF2-40B4-BE49-F238E27FC236}">
                <a16:creationId xmlns:a16="http://schemas.microsoft.com/office/drawing/2014/main" id="{9385113B-02B7-4D97-8FBF-D3477268BB21}"/>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964719" y="1127761"/>
            <a:ext cx="4903325" cy="4769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0970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21</a:t>
            </a:fld>
            <a:endParaRPr lang="en-US"/>
          </a:p>
        </p:txBody>
      </p:sp>
      <p:sp>
        <p:nvSpPr>
          <p:cNvPr id="13" name="Title 3">
            <a:extLst>
              <a:ext uri="{FF2B5EF4-FFF2-40B4-BE49-F238E27FC236}">
                <a16:creationId xmlns:a16="http://schemas.microsoft.com/office/drawing/2014/main" id="{79E1ECC3-F162-4E13-A48B-FE68FA7D1D1C}"/>
              </a:ext>
            </a:extLst>
          </p:cNvPr>
          <p:cNvSpPr>
            <a:spLocks noGrp="1"/>
          </p:cNvSpPr>
          <p:nvPr>
            <p:ph type="title"/>
          </p:nvPr>
        </p:nvSpPr>
        <p:spPr/>
        <p:txBody>
          <a:bodyPr>
            <a:normAutofit/>
          </a:bodyPr>
          <a:lstStyle/>
          <a:p>
            <a:r>
              <a:rPr lang="en-US" sz="2400" dirty="0">
                <a:solidFill>
                  <a:schemeClr val="tx1"/>
                </a:solidFill>
              </a:rPr>
              <a:t>Multimedia Resources</a:t>
            </a:r>
            <a:endParaRPr lang="en-US" sz="2400" b="0" dirty="0">
              <a:solidFill>
                <a:schemeClr val="tx1"/>
              </a:solidFill>
            </a:endParaRPr>
          </a:p>
        </p:txBody>
      </p:sp>
      <p:sp>
        <p:nvSpPr>
          <p:cNvPr id="9" name="Rectangle: Rounded Corners 8">
            <a:extLst>
              <a:ext uri="{FF2B5EF4-FFF2-40B4-BE49-F238E27FC236}">
                <a16:creationId xmlns:a16="http://schemas.microsoft.com/office/drawing/2014/main" id="{5F78A9DB-E5AA-4B24-9F57-3E0E955F5A92}"/>
              </a:ext>
            </a:extLst>
          </p:cNvPr>
          <p:cNvSpPr/>
          <p:nvPr/>
        </p:nvSpPr>
        <p:spPr>
          <a:xfrm>
            <a:off x="1018902" y="1058090"/>
            <a:ext cx="7106194" cy="4741818"/>
          </a:xfrm>
          <a:prstGeom prst="roundRect">
            <a:avLst/>
          </a:prstGeom>
          <a:solidFill>
            <a:schemeClr val="bg1">
              <a:lumMod val="95000"/>
            </a:schemeClr>
          </a:solid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descr="A picture containing text, toy, doll&#10;&#10;Description automatically generated">
            <a:extLst>
              <a:ext uri="{FF2B5EF4-FFF2-40B4-BE49-F238E27FC236}">
                <a16:creationId xmlns:a16="http://schemas.microsoft.com/office/drawing/2014/main" id="{3BAF43A5-3242-4612-A086-EC34A875CE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638967" y="1200183"/>
            <a:ext cx="3866063" cy="3866063"/>
          </a:xfrm>
          <a:prstGeom prst="rect">
            <a:avLst/>
          </a:prstGeom>
        </p:spPr>
      </p:pic>
      <p:sp>
        <p:nvSpPr>
          <p:cNvPr id="11" name="TextBox 10">
            <a:extLst>
              <a:ext uri="{FF2B5EF4-FFF2-40B4-BE49-F238E27FC236}">
                <a16:creationId xmlns:a16="http://schemas.microsoft.com/office/drawing/2014/main" id="{36F64D3A-075E-49C2-9842-F32E7A65343B}"/>
              </a:ext>
            </a:extLst>
          </p:cNvPr>
          <p:cNvSpPr txBox="1"/>
          <p:nvPr/>
        </p:nvSpPr>
        <p:spPr>
          <a:xfrm>
            <a:off x="1175655" y="5112245"/>
            <a:ext cx="6792686" cy="646331"/>
          </a:xfrm>
          <a:prstGeom prst="rect">
            <a:avLst/>
          </a:prstGeom>
          <a:noFill/>
        </p:spPr>
        <p:txBody>
          <a:bodyPr wrap="square" rtlCol="0">
            <a:spAutoFit/>
          </a:bodyPr>
          <a:lstStyle/>
          <a:p>
            <a:pPr algn="ctr"/>
            <a:r>
              <a:rPr lang="en-US" i="1" dirty="0">
                <a:highlight>
                  <a:srgbClr val="FFFF00"/>
                </a:highlight>
                <a:latin typeface="Arial" panose="020B0604020202020204" pitchFamily="34" charset="0"/>
                <a:cs typeface="Arial" panose="020B0604020202020204" pitchFamily="34" charset="0"/>
              </a:rPr>
              <a:t>You may wish to embed a relevant, age-appropriate video for your students here.  See the Notes for an example.</a:t>
            </a:r>
          </a:p>
        </p:txBody>
      </p:sp>
    </p:spTree>
    <p:extLst>
      <p:ext uri="{BB962C8B-B14F-4D97-AF65-F5344CB8AC3E}">
        <p14:creationId xmlns:p14="http://schemas.microsoft.com/office/powerpoint/2010/main" val="26717761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87D7AD4-EE25-42E6-A3F2-C658860DB740}"/>
              </a:ext>
            </a:extLst>
          </p:cNvPr>
          <p:cNvSpPr>
            <a:spLocks noGrp="1"/>
          </p:cNvSpPr>
          <p:nvPr>
            <p:ph type="sldNum" sz="quarter" idx="12"/>
          </p:nvPr>
        </p:nvSpPr>
        <p:spPr/>
        <p:txBody>
          <a:bodyPr/>
          <a:lstStyle/>
          <a:p>
            <a:fld id="{C53052E6-E16C-A04B-8192-1DB31D569F09}" type="slidenum">
              <a:rPr lang="en-US" smtClean="0"/>
              <a:pPr/>
              <a:t>22</a:t>
            </a:fld>
            <a:endParaRPr lang="en-US"/>
          </a:p>
        </p:txBody>
      </p:sp>
      <p:sp>
        <p:nvSpPr>
          <p:cNvPr id="4" name="Title 3">
            <a:extLst>
              <a:ext uri="{FF2B5EF4-FFF2-40B4-BE49-F238E27FC236}">
                <a16:creationId xmlns:a16="http://schemas.microsoft.com/office/drawing/2014/main" id="{56567651-8AA4-479B-AC03-821AC799E926}"/>
              </a:ext>
            </a:extLst>
          </p:cNvPr>
          <p:cNvSpPr>
            <a:spLocks noGrp="1"/>
          </p:cNvSpPr>
          <p:nvPr>
            <p:ph type="title"/>
          </p:nvPr>
        </p:nvSpPr>
        <p:spPr/>
        <p:txBody>
          <a:bodyPr>
            <a:normAutofit/>
          </a:bodyPr>
          <a:lstStyle/>
          <a:p>
            <a:r>
              <a:rPr lang="en-US">
                <a:solidFill>
                  <a:srgbClr val="FF0000"/>
                </a:solidFill>
              </a:rPr>
              <a:t>Clean Up</a:t>
            </a:r>
          </a:p>
        </p:txBody>
      </p:sp>
      <p:pic>
        <p:nvPicPr>
          <p:cNvPr id="5" name="Picture 4" descr="A picture containing tool, brush&#10;&#10;Description automatically generated">
            <a:extLst>
              <a:ext uri="{FF2B5EF4-FFF2-40B4-BE49-F238E27FC236}">
                <a16:creationId xmlns:a16="http://schemas.microsoft.com/office/drawing/2014/main" id="{8C54FEE0-F358-43D4-9A72-77A42640E54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1874" y="1127761"/>
            <a:ext cx="7340252" cy="4913722"/>
          </a:xfrm>
          <a:prstGeom prst="rect">
            <a:avLst/>
          </a:prstGeom>
        </p:spPr>
      </p:pic>
    </p:spTree>
    <p:extLst>
      <p:ext uri="{BB962C8B-B14F-4D97-AF65-F5344CB8AC3E}">
        <p14:creationId xmlns:p14="http://schemas.microsoft.com/office/powerpoint/2010/main" val="31989834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891256E-55E4-4477-949F-AB7E827AA79A}"/>
              </a:ext>
            </a:extLst>
          </p:cNvPr>
          <p:cNvSpPr>
            <a:spLocks noGrp="1"/>
          </p:cNvSpPr>
          <p:nvPr>
            <p:ph type="sldNum" sz="quarter" idx="12"/>
          </p:nvPr>
        </p:nvSpPr>
        <p:spPr/>
        <p:txBody>
          <a:bodyPr/>
          <a:lstStyle/>
          <a:p>
            <a:fld id="{C53052E6-E16C-A04B-8192-1DB31D569F09}" type="slidenum">
              <a:rPr lang="en-US" smtClean="0"/>
              <a:pPr/>
              <a:t>23</a:t>
            </a:fld>
            <a:endParaRPr lang="en-US"/>
          </a:p>
        </p:txBody>
      </p:sp>
      <p:sp>
        <p:nvSpPr>
          <p:cNvPr id="3" name="Text Placeholder 2">
            <a:extLst>
              <a:ext uri="{FF2B5EF4-FFF2-40B4-BE49-F238E27FC236}">
                <a16:creationId xmlns:a16="http://schemas.microsoft.com/office/drawing/2014/main" id="{FF09E301-2DD2-4D86-86AD-49BCE4C01F3A}"/>
              </a:ext>
            </a:extLst>
          </p:cNvPr>
          <p:cNvSpPr>
            <a:spLocks noGrp="1"/>
          </p:cNvSpPr>
          <p:nvPr>
            <p:ph type="body" sz="quarter" idx="14"/>
          </p:nvPr>
        </p:nvSpPr>
        <p:spPr>
          <a:xfrm>
            <a:off x="215153" y="5066852"/>
            <a:ext cx="8627633" cy="989702"/>
          </a:xfrm>
        </p:spPr>
        <p:txBody>
          <a:bodyPr>
            <a:noAutofit/>
          </a:bodyPr>
          <a:lstStyle/>
          <a:p>
            <a:pPr marL="0" indent="0">
              <a:buNone/>
            </a:pPr>
            <a:r>
              <a:rPr lang="en-US" sz="1400" i="1" dirty="0">
                <a:effectLst/>
                <a:latin typeface="Helvetica Neue" panose="02000503000000020004"/>
                <a:ea typeface="Calibri" panose="020F0502020204030204" pitchFamily="34" charset="0"/>
              </a:rPr>
              <a:t>FIRST</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and the </a:t>
            </a:r>
            <a:r>
              <a:rPr lang="en-US" sz="1400" i="1" dirty="0">
                <a:effectLst/>
                <a:latin typeface="Helvetica Neue" panose="02000503000000020004"/>
                <a:ea typeface="Calibri" panose="020F0502020204030204" pitchFamily="34" charset="0"/>
              </a:rPr>
              <a:t>FIRST</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logo are registered trademarks of For Inspiration and Recognition of Science and Technology (</a:t>
            </a:r>
            <a:r>
              <a:rPr lang="en-US" sz="1400" i="1" dirty="0">
                <a:effectLst/>
                <a:latin typeface="Helvetica Neue" panose="02000503000000020004"/>
                <a:ea typeface="Calibri" panose="020F0502020204030204" pitchFamily="34" charset="0"/>
              </a:rPr>
              <a:t>FIRST</a:t>
            </a:r>
            <a:r>
              <a:rPr lang="en-US" sz="1400" dirty="0">
                <a:effectLst/>
                <a:latin typeface="Helvetica Neue" panose="02000503000000020004"/>
                <a:ea typeface="Calibri" panose="020F0502020204030204" pitchFamily="34" charset="0"/>
              </a:rPr>
              <a:t>). LEGO</a:t>
            </a:r>
            <a:r>
              <a:rPr lang="en-US" sz="1400" baseline="30000" dirty="0">
                <a:effectLst/>
                <a:latin typeface="Helvetica Neue" panose="02000503000000020004"/>
                <a:ea typeface="Calibri" panose="020F0502020204030204" pitchFamily="34" charset="0"/>
              </a:rPr>
              <a:t>®</a:t>
            </a:r>
            <a:r>
              <a:rPr lang="en-US" sz="1400" baseline="30000" dirty="0">
                <a:latin typeface="Helvetica Neue" panose="02000503000000020004"/>
                <a:ea typeface="Calibri" panose="020F0502020204030204" pitchFamily="34" charset="0"/>
              </a:rPr>
              <a:t> </a:t>
            </a:r>
            <a:r>
              <a:rPr lang="en-US" sz="1400" dirty="0">
                <a:latin typeface="Helvetica Neue" panose="02000503000000020004"/>
                <a:ea typeface="Calibri" panose="020F0502020204030204" pitchFamily="34" charset="0"/>
              </a:rPr>
              <a:t>and </a:t>
            </a:r>
            <a:r>
              <a:rPr lang="en-US" sz="1400" dirty="0">
                <a:effectLst/>
                <a:latin typeface="Helvetica Neue" panose="02000503000000020004"/>
                <a:ea typeface="Calibri" panose="020F0502020204030204" pitchFamily="34" charset="0"/>
              </a:rPr>
              <a:t>MINDSTORMS</a:t>
            </a:r>
            <a:r>
              <a:rPr lang="en-US" sz="1400" baseline="30000" dirty="0">
                <a:effectLst/>
                <a:latin typeface="Helvetica Neue" panose="02000503000000020004"/>
                <a:ea typeface="Calibri" panose="020F0502020204030204" pitchFamily="34" charset="0"/>
              </a:rPr>
              <a:t>® </a:t>
            </a:r>
            <a:r>
              <a:rPr lang="en-US" sz="1400" dirty="0">
                <a:effectLst/>
                <a:latin typeface="Helvetica Neue" panose="02000503000000020004"/>
                <a:ea typeface="Calibri" panose="020F0502020204030204" pitchFamily="34" charset="0"/>
              </a:rPr>
              <a:t>are registered trademarks of the LEGO Group. </a:t>
            </a:r>
            <a:r>
              <a:rPr lang="en-US" sz="1400" i="1" dirty="0">
                <a:effectLst/>
                <a:latin typeface="Helvetica Neue" panose="02000503000000020004"/>
                <a:ea typeface="Calibri" panose="020F0502020204030204" pitchFamily="34" charset="0"/>
              </a:rPr>
              <a:t>FIRST</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LEGO</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League and CARGO CONNECT</a:t>
            </a:r>
            <a:r>
              <a:rPr lang="en-US" sz="1400" baseline="30000" dirty="0">
                <a:effectLst/>
                <a:latin typeface="Helvetica Neue" panose="02000503000000020004"/>
                <a:ea typeface="Calibri" panose="020F0502020204030204" pitchFamily="34" charset="0"/>
              </a:rPr>
              <a:t>SM</a:t>
            </a:r>
            <a:r>
              <a:rPr lang="en-US" sz="1400" dirty="0">
                <a:effectLst/>
                <a:latin typeface="Helvetica Neue" panose="02000503000000020004"/>
                <a:ea typeface="Calibri" panose="020F0502020204030204" pitchFamily="34" charset="0"/>
              </a:rPr>
              <a:t> are jointly held trademarks of </a:t>
            </a:r>
            <a:r>
              <a:rPr lang="en-US" sz="1400" i="1" dirty="0">
                <a:effectLst/>
                <a:latin typeface="Helvetica Neue" panose="02000503000000020004"/>
                <a:ea typeface="Calibri" panose="020F0502020204030204" pitchFamily="34" charset="0"/>
              </a:rPr>
              <a:t>FIRST</a:t>
            </a:r>
            <a:r>
              <a:rPr lang="en-US" sz="1400" dirty="0">
                <a:effectLst/>
                <a:latin typeface="Helvetica Neue" panose="02000503000000020004"/>
                <a:ea typeface="Calibri" panose="020F0502020204030204" pitchFamily="34" charset="0"/>
              </a:rPr>
              <a:t> and the LEGO Group. SPIKE™ Prime is a trademark of LEGO</a:t>
            </a:r>
            <a:r>
              <a:rPr lang="en-US" sz="1400" baseline="30000" dirty="0">
                <a:effectLst/>
                <a:latin typeface="Helvetica Neue" panose="02000503000000020004"/>
                <a:ea typeface="Calibri" panose="020F0502020204030204" pitchFamily="34" charset="0"/>
              </a:rPr>
              <a:t>®</a:t>
            </a:r>
            <a:r>
              <a:rPr lang="en-US" sz="1400" dirty="0">
                <a:effectLst/>
                <a:latin typeface="Helvetica Neue" panose="02000503000000020004"/>
                <a:ea typeface="Calibri" panose="020F0502020204030204" pitchFamily="34" charset="0"/>
              </a:rPr>
              <a:t> Education. All other trademarks are the property of their respective owners. ©2021 </a:t>
            </a:r>
            <a:r>
              <a:rPr lang="en-US" sz="1400" i="1" dirty="0">
                <a:effectLst/>
                <a:latin typeface="Helvetica Neue" panose="02000503000000020004"/>
                <a:ea typeface="Calibri" panose="020F0502020204030204" pitchFamily="34" charset="0"/>
              </a:rPr>
              <a:t>FIRST</a:t>
            </a:r>
            <a:r>
              <a:rPr lang="en-US" sz="1400" dirty="0">
                <a:effectLst/>
                <a:latin typeface="Helvetica Neue" panose="02000503000000020004"/>
                <a:ea typeface="Calibri" panose="020F0502020204030204" pitchFamily="34" charset="0"/>
              </a:rPr>
              <a:t> and the LEGO Group. All rights reserved. </a:t>
            </a:r>
          </a:p>
          <a:p>
            <a:pPr marL="0" indent="0">
              <a:buNone/>
            </a:pPr>
            <a:endParaRPr lang="en-US" sz="1400" dirty="0">
              <a:latin typeface="Helvetica Neue" panose="02000503000000020004"/>
            </a:endParaRPr>
          </a:p>
        </p:txBody>
      </p:sp>
      <p:pic>
        <p:nvPicPr>
          <p:cNvPr id="6" name="Picture 5">
            <a:extLst>
              <a:ext uri="{FF2B5EF4-FFF2-40B4-BE49-F238E27FC236}">
                <a16:creationId xmlns:a16="http://schemas.microsoft.com/office/drawing/2014/main" id="{132E96E8-279D-435F-9324-73D0D2B94075}"/>
              </a:ext>
            </a:extLst>
          </p:cNvPr>
          <p:cNvPicPr>
            <a:picLocks noChangeAspect="1"/>
          </p:cNvPicPr>
          <p:nvPr/>
        </p:nvPicPr>
        <p:blipFill>
          <a:blip r:embed="rId2"/>
          <a:stretch>
            <a:fillRect/>
          </a:stretch>
        </p:blipFill>
        <p:spPr>
          <a:xfrm>
            <a:off x="5454890" y="1384630"/>
            <a:ext cx="2456600" cy="2286000"/>
          </a:xfrm>
          <a:prstGeom prst="rect">
            <a:avLst/>
          </a:prstGeom>
        </p:spPr>
      </p:pic>
      <p:pic>
        <p:nvPicPr>
          <p:cNvPr id="7" name="Picture 6" descr="Logo, company name&#10;&#10;Description automatically generated">
            <a:extLst>
              <a:ext uri="{FF2B5EF4-FFF2-40B4-BE49-F238E27FC236}">
                <a16:creationId xmlns:a16="http://schemas.microsoft.com/office/drawing/2014/main" id="{13444D4A-68DF-42DE-9D61-3697B9E5E29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94244" y="1384630"/>
            <a:ext cx="3634725" cy="2286000"/>
          </a:xfrm>
          <a:prstGeom prst="rect">
            <a:avLst/>
          </a:prstGeom>
        </p:spPr>
      </p:pic>
    </p:spTree>
    <p:extLst>
      <p:ext uri="{BB962C8B-B14F-4D97-AF65-F5344CB8AC3E}">
        <p14:creationId xmlns:p14="http://schemas.microsoft.com/office/powerpoint/2010/main" val="21760136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4B9620E39DC0D46B013DDD47E942A0F" ma:contentTypeVersion="13" ma:contentTypeDescription="Create a new document." ma:contentTypeScope="" ma:versionID="8203f4a1a4c036fb137e6fa6e7a2a285">
  <xsd:schema xmlns:xsd="http://www.w3.org/2001/XMLSchema" xmlns:xs="http://www.w3.org/2001/XMLSchema" xmlns:p="http://schemas.microsoft.com/office/2006/metadata/properties" xmlns:ns2="f0e45243-17b0-4cce-9b2d-f191534f8a0e" xmlns:ns3="eef8d247-b517-4b03-8403-4e70816b143f" targetNamespace="http://schemas.microsoft.com/office/2006/metadata/properties" ma:root="true" ma:fieldsID="6a3bae3d380ee0628374f0bda4e02413" ns2:_="" ns3:_="">
    <xsd:import namespace="f0e45243-17b0-4cce-9b2d-f191534f8a0e"/>
    <xsd:import namespace="eef8d247-b517-4b03-8403-4e70816b143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2:MediaServiceLocation" minOccurs="0"/>
                <xsd:element ref="ns3:SharedWithUsers" minOccurs="0"/>
                <xsd:element ref="ns3:SharedWithDetail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e45243-17b0-4cce-9b2d-f191534f8a0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eef8d247-b517-4b03-8403-4e70816b143f"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151A670-0DF8-40A2-9C30-9AF459D7E233}">
  <ds:schemaRefs>
    <ds:schemaRef ds:uri="http://schemas.microsoft.com/sharepoint/v3/contenttype/forms"/>
  </ds:schemaRefs>
</ds:datastoreItem>
</file>

<file path=customXml/itemProps2.xml><?xml version="1.0" encoding="utf-8"?>
<ds:datastoreItem xmlns:ds="http://schemas.openxmlformats.org/officeDocument/2006/customXml" ds:itemID="{B8C3B65E-86F5-4F12-882B-E72674BBA31A}">
  <ds:schemaRefs>
    <ds:schemaRef ds:uri="http://schemas.microsoft.com/office/2006/metadata/properties"/>
    <ds:schemaRef ds:uri="f0e45243-17b0-4cce-9b2d-f191534f8a0e"/>
    <ds:schemaRef ds:uri="http://schemas.openxmlformats.org/package/2006/metadata/core-properties"/>
    <ds:schemaRef ds:uri="http://purl.org/dc/elements/1.1/"/>
    <ds:schemaRef ds:uri="http://purl.org/dc/dcmitype/"/>
    <ds:schemaRef ds:uri="http://schemas.microsoft.com/office/2006/documentManagement/types"/>
    <ds:schemaRef ds:uri="http://purl.org/dc/terms/"/>
    <ds:schemaRef ds:uri="http://schemas.microsoft.com/office/infopath/2007/PartnerControls"/>
    <ds:schemaRef ds:uri="eef8d247-b517-4b03-8403-4e70816b143f"/>
    <ds:schemaRef ds:uri="http://www.w3.org/XML/1998/namespace"/>
  </ds:schemaRefs>
</ds:datastoreItem>
</file>

<file path=customXml/itemProps3.xml><?xml version="1.0" encoding="utf-8"?>
<ds:datastoreItem xmlns:ds="http://schemas.openxmlformats.org/officeDocument/2006/customXml" ds:itemID="{551E2D7E-9FA8-4EB3-9C54-A7E57A7F765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0e45243-17b0-4cce-9b2d-f191534f8a0e"/>
    <ds:schemaRef ds:uri="eef8d247-b517-4b03-8403-4e70816b14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5091</TotalTime>
  <Words>907</Words>
  <Application>Microsoft Office PowerPoint</Application>
  <PresentationFormat>On-screen Show (4:3)</PresentationFormat>
  <Paragraphs>136</Paragraphs>
  <Slides>23</Slides>
  <Notes>22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23</vt:i4>
      </vt:variant>
    </vt:vector>
  </HeadingPairs>
  <TitlesOfParts>
    <vt:vector size="33" baseType="lpstr">
      <vt:lpstr>Arial</vt:lpstr>
      <vt:lpstr>Arial-BoldMT</vt:lpstr>
      <vt:lpstr>ArialMT</vt:lpstr>
      <vt:lpstr>Calibri</vt:lpstr>
      <vt:lpstr>Chantal Light</vt:lpstr>
      <vt:lpstr>Helvetica Neue</vt:lpstr>
      <vt:lpstr>HGGothicE</vt:lpstr>
      <vt:lpstr>Roboto Medium</vt:lpstr>
      <vt:lpstr>Office Theme</vt:lpstr>
      <vt:lpstr>1_Office Theme</vt:lpstr>
      <vt:lpstr>PowerPoint Presentation</vt:lpstr>
      <vt:lpstr>Session Overview</vt:lpstr>
      <vt:lpstr>Introduction</vt:lpstr>
      <vt:lpstr>Robot Lesson 2</vt:lpstr>
      <vt:lpstr>Robot Lesson 2</vt:lpstr>
      <vt:lpstr>Safety Project Spark</vt:lpstr>
      <vt:lpstr>Safety Project Spark</vt:lpstr>
      <vt:lpstr>Safety Project Spark</vt:lpstr>
      <vt:lpstr>Chicken Statue &amp; Turbine Blade</vt:lpstr>
      <vt:lpstr>PowerPoint Presentation</vt:lpstr>
      <vt:lpstr>Accident Avoidance</vt:lpstr>
      <vt:lpstr>PowerPoint Presentation</vt:lpstr>
      <vt:lpstr>Cargo Ship &amp; Crane with Container</vt:lpstr>
      <vt:lpstr>PowerPoint Presentation</vt:lpstr>
      <vt:lpstr>PowerPoint Presentation</vt:lpstr>
      <vt:lpstr>Safety Project Spark</vt:lpstr>
      <vt:lpstr>Share</vt:lpstr>
      <vt:lpstr>PowerPoint Presentation</vt:lpstr>
      <vt:lpstr>Reflection Questions</vt:lpstr>
      <vt:lpstr>Career Connections</vt:lpstr>
      <vt:lpstr>Multimedia Resources</vt:lpstr>
      <vt:lpstr>Clean Up</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L Pegg</cp:lastModifiedBy>
  <cp:revision>4</cp:revision>
  <dcterms:created xsi:type="dcterms:W3CDTF">2020-04-21T20:33:01Z</dcterms:created>
  <dcterms:modified xsi:type="dcterms:W3CDTF">2021-11-07T22:25:46Z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0x01010084B9620E39DC0D46B013DDD47E942A0F</vt:lpwstr>
  </property>
</Properties>
</file>