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96" r:id="rId5"/>
  </p:sldMasterIdLst>
  <p:notesMasterIdLst>
    <p:notesMasterId r:id="rId29"/>
  </p:notesMasterIdLst>
  <p:sldIdLst>
    <p:sldId id="297" r:id="rId6"/>
    <p:sldId id="260" r:id="rId7"/>
    <p:sldId id="261" r:id="rId8"/>
    <p:sldId id="284" r:id="rId9"/>
    <p:sldId id="293" r:id="rId10"/>
    <p:sldId id="287" r:id="rId11"/>
    <p:sldId id="262" r:id="rId12"/>
    <p:sldId id="300" r:id="rId13"/>
    <p:sldId id="298" r:id="rId14"/>
    <p:sldId id="304" r:id="rId15"/>
    <p:sldId id="310" r:id="rId16"/>
    <p:sldId id="295" r:id="rId17"/>
    <p:sldId id="305" r:id="rId18"/>
    <p:sldId id="301" r:id="rId19"/>
    <p:sldId id="303" r:id="rId20"/>
    <p:sldId id="308" r:id="rId21"/>
    <p:sldId id="307" r:id="rId22"/>
    <p:sldId id="311" r:id="rId23"/>
    <p:sldId id="296" r:id="rId24"/>
    <p:sldId id="291" r:id="rId25"/>
    <p:sldId id="309" r:id="rId26"/>
    <p:sldId id="282" r:id="rId27"/>
    <p:sldId id="302"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024"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thy Morgan" initials="KM" lastIdx="28" clrIdx="0">
    <p:extLst>
      <p:ext uri="{19B8F6BF-5375-455C-9EA6-DF929625EA0E}">
        <p15:presenceInfo xmlns:p15="http://schemas.microsoft.com/office/powerpoint/2012/main" userId="S::kmorgan@firstinspires.org::19752d8f-270a-426b-91ad-1bf5c79275bc" providerId="AD"/>
      </p:ext>
    </p:extLst>
  </p:cmAuthor>
  <p:cmAuthor id="2" name="Tammy Pankey" initials="TP" lastIdx="38" clrIdx="1">
    <p:extLst>
      <p:ext uri="{19B8F6BF-5375-455C-9EA6-DF929625EA0E}">
        <p15:presenceInfo xmlns:p15="http://schemas.microsoft.com/office/powerpoint/2012/main" userId="S::tpankey@firstinspires.org::89b84b47-0384-4d66-b56e-dc00ebdb68cf" providerId="AD"/>
      </p:ext>
    </p:extLst>
  </p:cmAuthor>
  <p:cmAuthor id="3" name="Betsy Daniels" initials="BD" lastIdx="3" clrIdx="2">
    <p:extLst>
      <p:ext uri="{19B8F6BF-5375-455C-9EA6-DF929625EA0E}">
        <p15:presenceInfo xmlns:p15="http://schemas.microsoft.com/office/powerpoint/2012/main" userId="S::bdaniels@firstinspires.org::a44171bd-6c25-4139-ab16-062dbd6de46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C24"/>
    <a:srgbClr val="ABE6FB"/>
    <a:srgbClr val="CCFFFF"/>
    <a:srgbClr val="4472C4"/>
    <a:srgbClr val="00A551"/>
    <a:srgbClr val="00A651"/>
    <a:srgbClr val="FF781D"/>
    <a:srgbClr val="7030A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83ED8F-204F-48FD-B095-32568670B1ED}" v="11" dt="2021-08-06T18:27:43.5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1373" autoAdjust="0"/>
  </p:normalViewPr>
  <p:slideViewPr>
    <p:cSldViewPr snapToGrid="0">
      <p:cViewPr varScale="1">
        <p:scale>
          <a:sx n="71" d="100"/>
          <a:sy n="71" d="100"/>
        </p:scale>
        <p:origin x="1786" y="58"/>
      </p:cViewPr>
      <p:guideLst>
        <p:guide orient="horz" pos="2160"/>
        <p:guide pos="30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commentAuthors" Target="commentAuthors.xml"/><Relationship Id="rId35" Type="http://schemas.microsoft.com/office/2016/11/relationships/changesInfo" Target="changesInfos/changesInfo1.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hy Morgan" userId="19752d8f-270a-426b-91ad-1bf5c79275bc" providerId="ADAL" clId="{2F83ED8F-204F-48FD-B095-32568670B1ED}"/>
    <pc:docChg chg="custSel addSld modSld sldOrd">
      <pc:chgData name="Kathy Morgan" userId="19752d8f-270a-426b-91ad-1bf5c79275bc" providerId="ADAL" clId="{2F83ED8F-204F-48FD-B095-32568670B1ED}" dt="2021-08-06T18:28:51.762" v="150" actId="1076"/>
      <pc:docMkLst>
        <pc:docMk/>
      </pc:docMkLst>
      <pc:sldChg chg="addSp modSp mod">
        <pc:chgData name="Kathy Morgan" userId="19752d8f-270a-426b-91ad-1bf5c79275bc" providerId="ADAL" clId="{2F83ED8F-204F-48FD-B095-32568670B1ED}" dt="2021-08-05T20:53:26.851" v="1" actId="1076"/>
        <pc:sldMkLst>
          <pc:docMk/>
          <pc:sldMk cId="1717468709" sldId="260"/>
        </pc:sldMkLst>
        <pc:picChg chg="add mod">
          <ac:chgData name="Kathy Morgan" userId="19752d8f-270a-426b-91ad-1bf5c79275bc" providerId="ADAL" clId="{2F83ED8F-204F-48FD-B095-32568670B1ED}" dt="2021-08-05T20:53:26.851" v="1" actId="1076"/>
          <ac:picMkLst>
            <pc:docMk/>
            <pc:sldMk cId="1717468709" sldId="260"/>
            <ac:picMk id="8" creationId="{E2836044-BF69-44CB-8146-73D4BCF475E5}"/>
          </ac:picMkLst>
        </pc:picChg>
      </pc:sldChg>
      <pc:sldChg chg="addSp modSp mod">
        <pc:chgData name="Kathy Morgan" userId="19752d8f-270a-426b-91ad-1bf5c79275bc" providerId="ADAL" clId="{2F83ED8F-204F-48FD-B095-32568670B1ED}" dt="2021-08-05T20:55:58.659" v="49" actId="732"/>
        <pc:sldMkLst>
          <pc:docMk/>
          <pc:sldMk cId="3822573366" sldId="262"/>
        </pc:sldMkLst>
        <pc:picChg chg="mod">
          <ac:chgData name="Kathy Morgan" userId="19752d8f-270a-426b-91ad-1bf5c79275bc" providerId="ADAL" clId="{2F83ED8F-204F-48FD-B095-32568670B1ED}" dt="2021-08-05T20:55:14.900" v="46" actId="1035"/>
          <ac:picMkLst>
            <pc:docMk/>
            <pc:sldMk cId="3822573366" sldId="262"/>
            <ac:picMk id="7" creationId="{219B2643-CCAA-4FED-9040-269D7273DC63}"/>
          </ac:picMkLst>
        </pc:picChg>
        <pc:picChg chg="add mod modCrop">
          <ac:chgData name="Kathy Morgan" userId="19752d8f-270a-426b-91ad-1bf5c79275bc" providerId="ADAL" clId="{2F83ED8F-204F-48FD-B095-32568670B1ED}" dt="2021-08-05T20:55:58.659" v="49" actId="732"/>
          <ac:picMkLst>
            <pc:docMk/>
            <pc:sldMk cId="3822573366" sldId="262"/>
            <ac:picMk id="8" creationId="{68B0B8E5-B001-49CC-A182-D0E88DFFAB20}"/>
          </ac:picMkLst>
        </pc:picChg>
      </pc:sldChg>
      <pc:sldChg chg="ord">
        <pc:chgData name="Kathy Morgan" userId="19752d8f-270a-426b-91ad-1bf5c79275bc" providerId="ADAL" clId="{2F83ED8F-204F-48FD-B095-32568670B1ED}" dt="2021-08-05T20:59:30.746" v="69"/>
        <pc:sldMkLst>
          <pc:docMk/>
          <pc:sldMk cId="3198983479" sldId="282"/>
        </pc:sldMkLst>
      </pc:sldChg>
      <pc:sldChg chg="delCm">
        <pc:chgData name="Kathy Morgan" userId="19752d8f-270a-426b-91ad-1bf5c79275bc" providerId="ADAL" clId="{2F83ED8F-204F-48FD-B095-32568670B1ED}" dt="2021-08-05T21:00:48.603" v="77" actId="1592"/>
        <pc:sldMkLst>
          <pc:docMk/>
          <pc:sldMk cId="2332097036" sldId="291"/>
        </pc:sldMkLst>
      </pc:sldChg>
      <pc:sldChg chg="delCm">
        <pc:chgData name="Kathy Morgan" userId="19752d8f-270a-426b-91ad-1bf5c79275bc" providerId="ADAL" clId="{2F83ED8F-204F-48FD-B095-32568670B1ED}" dt="2021-08-05T21:00:37.615" v="76" actId="1592"/>
        <pc:sldMkLst>
          <pc:docMk/>
          <pc:sldMk cId="2937528002" sldId="296"/>
        </pc:sldMkLst>
      </pc:sldChg>
      <pc:sldChg chg="addSp modSp mod">
        <pc:chgData name="Kathy Morgan" userId="19752d8f-270a-426b-91ad-1bf5c79275bc" providerId="ADAL" clId="{2F83ED8F-204F-48FD-B095-32568670B1ED}" dt="2021-08-05T20:59:24.104" v="67" actId="20577"/>
        <pc:sldMkLst>
          <pc:docMk/>
          <pc:sldMk cId="1012736168" sldId="303"/>
        </pc:sldMkLst>
        <pc:spChg chg="add mod">
          <ac:chgData name="Kathy Morgan" userId="19752d8f-270a-426b-91ad-1bf5c79275bc" providerId="ADAL" clId="{2F83ED8F-204F-48FD-B095-32568670B1ED}" dt="2021-08-05T20:59:24.104" v="67" actId="20577"/>
          <ac:spMkLst>
            <pc:docMk/>
            <pc:sldMk cId="1012736168" sldId="303"/>
            <ac:spMk id="4" creationId="{9191529A-9DAC-46D9-AD55-54BEEC540BCF}"/>
          </ac:spMkLst>
        </pc:spChg>
        <pc:picChg chg="add mod">
          <ac:chgData name="Kathy Morgan" userId="19752d8f-270a-426b-91ad-1bf5c79275bc" providerId="ADAL" clId="{2F83ED8F-204F-48FD-B095-32568670B1ED}" dt="2021-08-05T20:59:02.354" v="65"/>
          <ac:picMkLst>
            <pc:docMk/>
            <pc:sldMk cId="1012736168" sldId="303"/>
            <ac:picMk id="5" creationId="{132650FC-C6C0-447C-B126-89E9C5E4D19A}"/>
          </ac:picMkLst>
        </pc:picChg>
      </pc:sldChg>
      <pc:sldChg chg="addSp delSp modSp mod">
        <pc:chgData name="Kathy Morgan" userId="19752d8f-270a-426b-91ad-1bf5c79275bc" providerId="ADAL" clId="{2F83ED8F-204F-48FD-B095-32568670B1ED}" dt="2021-08-05T20:58:20.509" v="58" actId="20577"/>
        <pc:sldMkLst>
          <pc:docMk/>
          <pc:sldMk cId="3041620155" sldId="304"/>
        </pc:sldMkLst>
        <pc:spChg chg="add mod">
          <ac:chgData name="Kathy Morgan" userId="19752d8f-270a-426b-91ad-1bf5c79275bc" providerId="ADAL" clId="{2F83ED8F-204F-48FD-B095-32568670B1ED}" dt="2021-08-05T20:58:20.509" v="58" actId="20577"/>
          <ac:spMkLst>
            <pc:docMk/>
            <pc:sldMk cId="3041620155" sldId="304"/>
            <ac:spMk id="8" creationId="{9C1FD6C5-57E2-4D9B-B438-6AF6C2A81ED7}"/>
          </ac:spMkLst>
        </pc:spChg>
        <pc:picChg chg="add del mod">
          <ac:chgData name="Kathy Morgan" userId="19752d8f-270a-426b-91ad-1bf5c79275bc" providerId="ADAL" clId="{2F83ED8F-204F-48FD-B095-32568670B1ED}" dt="2021-08-05T20:57:20.075" v="51"/>
          <ac:picMkLst>
            <pc:docMk/>
            <pc:sldMk cId="3041620155" sldId="304"/>
            <ac:picMk id="4" creationId="{A57E8542-50E9-4F45-8705-4F7CF78C75C3}"/>
          </ac:picMkLst>
        </pc:picChg>
        <pc:picChg chg="add del mod">
          <ac:chgData name="Kathy Morgan" userId="19752d8f-270a-426b-91ad-1bf5c79275bc" providerId="ADAL" clId="{2F83ED8F-204F-48FD-B095-32568670B1ED}" dt="2021-08-05T20:57:34.850" v="53" actId="478"/>
          <ac:picMkLst>
            <pc:docMk/>
            <pc:sldMk cId="3041620155" sldId="304"/>
            <ac:picMk id="5" creationId="{FF5F0DB3-6FAC-4916-88FB-56B20A65BC52}"/>
          </ac:picMkLst>
        </pc:picChg>
        <pc:picChg chg="add del mod">
          <ac:chgData name="Kathy Morgan" userId="19752d8f-270a-426b-91ad-1bf5c79275bc" providerId="ADAL" clId="{2F83ED8F-204F-48FD-B095-32568670B1ED}" dt="2021-08-05T20:57:38.786" v="55" actId="478"/>
          <ac:picMkLst>
            <pc:docMk/>
            <pc:sldMk cId="3041620155" sldId="304"/>
            <ac:picMk id="7" creationId="{F7D3ECF5-8997-4346-9B34-0172C1CA8EFC}"/>
          </ac:picMkLst>
        </pc:picChg>
        <pc:picChg chg="add mod">
          <ac:chgData name="Kathy Morgan" userId="19752d8f-270a-426b-91ad-1bf5c79275bc" providerId="ADAL" clId="{2F83ED8F-204F-48FD-B095-32568670B1ED}" dt="2021-08-05T20:58:00.433" v="56"/>
          <ac:picMkLst>
            <pc:docMk/>
            <pc:sldMk cId="3041620155" sldId="304"/>
            <ac:picMk id="9" creationId="{4AF8ACCD-7C86-496B-AC3D-6CBAED0B79FC}"/>
          </ac:picMkLst>
        </pc:picChg>
      </pc:sldChg>
      <pc:sldChg chg="addSp modSp mod">
        <pc:chgData name="Kathy Morgan" userId="19752d8f-270a-426b-91ad-1bf5c79275bc" providerId="ADAL" clId="{2F83ED8F-204F-48FD-B095-32568670B1ED}" dt="2021-08-05T20:58:58.065" v="64" actId="20577"/>
        <pc:sldMkLst>
          <pc:docMk/>
          <pc:sldMk cId="1945238784" sldId="305"/>
        </pc:sldMkLst>
        <pc:spChg chg="add mod">
          <ac:chgData name="Kathy Morgan" userId="19752d8f-270a-426b-91ad-1bf5c79275bc" providerId="ADAL" clId="{2F83ED8F-204F-48FD-B095-32568670B1ED}" dt="2021-08-05T20:58:58.065" v="64" actId="20577"/>
          <ac:spMkLst>
            <pc:docMk/>
            <pc:sldMk cId="1945238784" sldId="305"/>
            <ac:spMk id="4" creationId="{CEC11811-D9D2-4AE0-ACCC-B01E9EC0527E}"/>
          </ac:spMkLst>
        </pc:spChg>
        <pc:picChg chg="add mod">
          <ac:chgData name="Kathy Morgan" userId="19752d8f-270a-426b-91ad-1bf5c79275bc" providerId="ADAL" clId="{2F83ED8F-204F-48FD-B095-32568670B1ED}" dt="2021-08-05T20:58:46.243" v="62"/>
          <ac:picMkLst>
            <pc:docMk/>
            <pc:sldMk cId="1945238784" sldId="305"/>
            <ac:picMk id="6" creationId="{C94A208E-DF19-4B82-9A1E-75FAE2394370}"/>
          </ac:picMkLst>
        </pc:picChg>
      </pc:sldChg>
      <pc:sldChg chg="modSp mod delCm">
        <pc:chgData name="Kathy Morgan" userId="19752d8f-270a-426b-91ad-1bf5c79275bc" providerId="ADAL" clId="{2F83ED8F-204F-48FD-B095-32568670B1ED}" dt="2021-08-05T21:00:22.290" v="75" actId="1592"/>
        <pc:sldMkLst>
          <pc:docMk/>
          <pc:sldMk cId="133115148" sldId="308"/>
        </pc:sldMkLst>
        <pc:picChg chg="mod modCrop">
          <ac:chgData name="Kathy Morgan" userId="19752d8f-270a-426b-91ad-1bf5c79275bc" providerId="ADAL" clId="{2F83ED8F-204F-48FD-B095-32568670B1ED}" dt="2021-08-05T21:00:14.801" v="74" actId="14100"/>
          <ac:picMkLst>
            <pc:docMk/>
            <pc:sldMk cId="133115148" sldId="308"/>
            <ac:picMk id="8" creationId="{65E1A4CA-4196-4697-B887-4DE47D8A2D9C}"/>
          </ac:picMkLst>
        </pc:picChg>
      </pc:sldChg>
      <pc:sldChg chg="modNotesTx">
        <pc:chgData name="Kathy Morgan" userId="19752d8f-270a-426b-91ad-1bf5c79275bc" providerId="ADAL" clId="{2F83ED8F-204F-48FD-B095-32568670B1ED}" dt="2021-08-05T21:10:21.571" v="122" actId="20577"/>
        <pc:sldMkLst>
          <pc:docMk/>
          <pc:sldMk cId="2671776133" sldId="309"/>
        </pc:sldMkLst>
      </pc:sldChg>
      <pc:sldChg chg="addSp modSp mod">
        <pc:chgData name="Kathy Morgan" userId="19752d8f-270a-426b-91ad-1bf5c79275bc" providerId="ADAL" clId="{2F83ED8F-204F-48FD-B095-32568670B1ED}" dt="2021-08-05T20:58:42.706" v="61" actId="20577"/>
        <pc:sldMkLst>
          <pc:docMk/>
          <pc:sldMk cId="328189371" sldId="310"/>
        </pc:sldMkLst>
        <pc:spChg chg="add mod">
          <ac:chgData name="Kathy Morgan" userId="19752d8f-270a-426b-91ad-1bf5c79275bc" providerId="ADAL" clId="{2F83ED8F-204F-48FD-B095-32568670B1ED}" dt="2021-08-05T20:58:42.706" v="61" actId="20577"/>
          <ac:spMkLst>
            <pc:docMk/>
            <pc:sldMk cId="328189371" sldId="310"/>
            <ac:spMk id="4" creationId="{4AA9FC3A-8F1A-49BC-9B9E-616EDE7D36B2}"/>
          </ac:spMkLst>
        </pc:spChg>
        <pc:picChg chg="add mod">
          <ac:chgData name="Kathy Morgan" userId="19752d8f-270a-426b-91ad-1bf5c79275bc" providerId="ADAL" clId="{2F83ED8F-204F-48FD-B095-32568670B1ED}" dt="2021-08-05T20:58:23.874" v="59"/>
          <ac:picMkLst>
            <pc:docMk/>
            <pc:sldMk cId="328189371" sldId="310"/>
            <ac:picMk id="5" creationId="{9850DF4D-ADA1-4A17-B9CE-A20AC5AB6C8D}"/>
          </ac:picMkLst>
        </pc:picChg>
      </pc:sldChg>
      <pc:sldChg chg="modSp add mod">
        <pc:chgData name="Kathy Morgan" userId="19752d8f-270a-426b-91ad-1bf5c79275bc" providerId="ADAL" clId="{2F83ED8F-204F-48FD-B095-32568670B1ED}" dt="2021-08-06T18:28:51.762" v="150" actId="1076"/>
        <pc:sldMkLst>
          <pc:docMk/>
          <pc:sldMk cId="2130926778" sldId="311"/>
        </pc:sldMkLst>
        <pc:spChg chg="mod">
          <ac:chgData name="Kathy Morgan" userId="19752d8f-270a-426b-91ad-1bf5c79275bc" providerId="ADAL" clId="{2F83ED8F-204F-48FD-B095-32568670B1ED}" dt="2021-08-06T18:28:51.762" v="150" actId="1076"/>
          <ac:spMkLst>
            <pc:docMk/>
            <pc:sldMk cId="2130926778" sldId="311"/>
            <ac:spMk id="11" creationId="{62140F61-8F65-423D-8425-EEC625D9EEC4}"/>
          </ac:spMkLst>
        </pc:spChg>
        <pc:spChg chg="mod">
          <ac:chgData name="Kathy Morgan" userId="19752d8f-270a-426b-91ad-1bf5c79275bc" providerId="ADAL" clId="{2F83ED8F-204F-48FD-B095-32568670B1ED}" dt="2021-08-06T18:28:38.588" v="139" actId="14100"/>
          <ac:spMkLst>
            <pc:docMk/>
            <pc:sldMk cId="2130926778" sldId="311"/>
            <ac:spMk id="13" creationId="{00E0DEEE-274F-41CA-A1D8-CFA7BD6265AF}"/>
          </ac:spMkLst>
        </pc:spChg>
        <pc:spChg chg="mod">
          <ac:chgData name="Kathy Morgan" userId="19752d8f-270a-426b-91ad-1bf5c79275bc" providerId="ADAL" clId="{2F83ED8F-204F-48FD-B095-32568670B1ED}" dt="2021-08-06T18:28:41.934" v="142" actId="14100"/>
          <ac:spMkLst>
            <pc:docMk/>
            <pc:sldMk cId="2130926778" sldId="311"/>
            <ac:spMk id="15" creationId="{8AAE8026-BC29-46A5-809D-F9D88A10073A}"/>
          </ac:spMkLst>
        </pc:spChg>
        <pc:spChg chg="mod">
          <ac:chgData name="Kathy Morgan" userId="19752d8f-270a-426b-91ad-1bf5c79275bc" providerId="ADAL" clId="{2F83ED8F-204F-48FD-B095-32568670B1ED}" dt="2021-08-06T18:28:35.822" v="136" actId="14100"/>
          <ac:spMkLst>
            <pc:docMk/>
            <pc:sldMk cId="2130926778" sldId="311"/>
            <ac:spMk id="17" creationId="{CD832C2F-1E35-48EA-A45B-008F54F4C4F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13F5F3-06B3-EE47-BF43-708E2593BF64}" type="datetimeFigureOut">
              <a:rPr lang="en-US" smtClean="0"/>
              <a:t>11/7/2021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7B8CF6-C2C2-924C-96EF-0C0C9E05FEB2}" type="slidenum">
              <a:rPr lang="en-US" smtClean="0"/>
              <a:t>‹#›</a:t>
            </a:fld>
            <a:endParaRPr lang="en-US"/>
          </a:p>
        </p:txBody>
      </p:sp>
    </p:spTree>
    <p:extLst>
      <p:ext uri="{BB962C8B-B14F-4D97-AF65-F5344CB8AC3E}">
        <p14:creationId xmlns:p14="http://schemas.microsoft.com/office/powerpoint/2010/main" val="2945011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47B8CF6-C2C2-924C-96EF-0C0C9E05FEB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0777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1" i="0" u="none" strike="noStrike" baseline="0" dirty="0">
                <a:latin typeface="Arial-BoldMT"/>
              </a:rPr>
              <a:t>Facilitator Tips</a:t>
            </a:r>
          </a:p>
          <a:p>
            <a:pPr marL="285750" indent="-285750" algn="l">
              <a:buFont typeface="Arial" panose="020B0604020202020204" pitchFamily="34" charset="0"/>
              <a:buChar char="•"/>
            </a:pPr>
            <a:r>
              <a:rPr lang="en-US" sz="1800" b="0" i="0" u="none" strike="noStrike" baseline="0" dirty="0">
                <a:solidFill>
                  <a:srgbClr val="211D1E"/>
                </a:solidFill>
                <a:latin typeface="Arial" panose="020B0604020202020204" pitchFamily="34" charset="0"/>
              </a:rPr>
              <a:t>As the team completes the sessions, ask them to collect evidence of their use of the Core Values. What does it look like, what does it sound like when people are using the Core Values appropriately?</a:t>
            </a:r>
            <a:endParaRPr lang="en-US" sz="1800" b="1" i="0" u="none" strike="noStrike" baseline="0" dirty="0">
              <a:latin typeface="Arial-BoldMT"/>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2</a:t>
            </a:fld>
            <a:endParaRPr lang="en-US"/>
          </a:p>
        </p:txBody>
      </p:sp>
    </p:spTree>
    <p:extLst>
      <p:ext uri="{BB962C8B-B14F-4D97-AF65-F5344CB8AC3E}">
        <p14:creationId xmlns:p14="http://schemas.microsoft.com/office/powerpoint/2010/main" val="31261243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u="none" strike="noStrike" baseline="0" dirty="0">
                <a:latin typeface="Arial-BoldMT"/>
              </a:rPr>
              <a:t>Facilitator Tips</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Goals should be tangible and something the team can achieve. The team can read over the judging rubrics for ideas.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Team planning and project management is important to achieve goals and be ready for the tournament. </a:t>
            </a:r>
            <a:endParaRPr lang="en-US" sz="1800" b="1" i="0" u="none" strike="noStrike" baseline="0" dirty="0">
              <a:latin typeface="Arial-BoldMT"/>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3</a:t>
            </a:fld>
            <a:endParaRPr lang="en-US"/>
          </a:p>
        </p:txBody>
      </p:sp>
    </p:spTree>
    <p:extLst>
      <p:ext uri="{BB962C8B-B14F-4D97-AF65-F5344CB8AC3E}">
        <p14:creationId xmlns:p14="http://schemas.microsoft.com/office/powerpoint/2010/main" val="837593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800" b="1" i="0" u="none" strike="noStrike" baseline="0" dirty="0">
                <a:latin typeface="Arial-BoldMT"/>
              </a:rPr>
              <a:t>Facilitator Tips</a:t>
            </a:r>
            <a:endParaRPr lang="en-US" sz="1800" b="0" i="0" u="none" strike="noStrike" baseline="0" dirty="0">
              <a:solidFill>
                <a:srgbClr val="000000"/>
              </a:solidFill>
              <a:latin typeface="Arial" panose="020B0604020202020204" pitchFamily="34" charset="0"/>
            </a:endParaRP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Have the team check that the wires are plugged into the right ports and that the ports used match their program.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To make missions easier to complete, the team can build LEGO® attachments and fit them onto the robot.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Robot Game Connection: Have the team think about how to use the attachment from the robot lesson to complete missions. </a:t>
            </a: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4</a:t>
            </a:fld>
            <a:endParaRPr lang="en-US"/>
          </a:p>
        </p:txBody>
      </p:sp>
    </p:spTree>
    <p:extLst>
      <p:ext uri="{BB962C8B-B14F-4D97-AF65-F5344CB8AC3E}">
        <p14:creationId xmlns:p14="http://schemas.microsoft.com/office/powerpoint/2010/main" val="19945502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5</a:t>
            </a:fld>
            <a:endParaRPr lang="en-US"/>
          </a:p>
        </p:txBody>
      </p:sp>
    </p:spTree>
    <p:extLst>
      <p:ext uri="{BB962C8B-B14F-4D97-AF65-F5344CB8AC3E}">
        <p14:creationId xmlns:p14="http://schemas.microsoft.com/office/powerpoint/2010/main" val="14251028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7B8CF6-C2C2-924C-96EF-0C0C9E05FEB2}" type="slidenum">
              <a:rPr lang="en-US" smtClean="0"/>
              <a:t>6</a:t>
            </a:fld>
            <a:endParaRPr lang="en-US"/>
          </a:p>
        </p:txBody>
      </p:sp>
    </p:spTree>
    <p:extLst>
      <p:ext uri="{BB962C8B-B14F-4D97-AF65-F5344CB8AC3E}">
        <p14:creationId xmlns:p14="http://schemas.microsoft.com/office/powerpoint/2010/main" val="2644555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800" b="1" i="0" u="none" strike="noStrike" baseline="0" dirty="0">
                <a:latin typeface="Arial-BoldMT"/>
              </a:rPr>
              <a:t>Facilitator Tips</a:t>
            </a:r>
            <a:endParaRPr lang="en-US" sz="1800" b="0" i="0" u="none" strike="noStrike" baseline="0" dirty="0">
              <a:solidFill>
                <a:srgbClr val="211D1E"/>
              </a:solidFill>
              <a:latin typeface="Arial" panose="020B0604020202020204" pitchFamily="34" charset="0"/>
            </a:endParaRP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Provide the digital building instructions Books 10-12 to the team.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The team will need Bags 10-12 from the Challenge set. </a:t>
            </a: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7</a:t>
            </a:fld>
            <a:endParaRPr lang="en-US"/>
          </a:p>
        </p:txBody>
      </p:sp>
    </p:spTree>
    <p:extLst>
      <p:ext uri="{BB962C8B-B14F-4D97-AF65-F5344CB8AC3E}">
        <p14:creationId xmlns:p14="http://schemas.microsoft.com/office/powerpoint/2010/main" val="36345836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800" b="1" i="0" u="none" strike="noStrike" baseline="0" dirty="0">
                <a:latin typeface="Arial-BoldMT"/>
              </a:rPr>
              <a:t>Facilitator Tips</a:t>
            </a:r>
            <a:endParaRPr lang="en-US" sz="1800" b="0" i="0" u="none" strike="noStrike" baseline="0" dirty="0">
              <a:solidFill>
                <a:srgbClr val="211D1E"/>
              </a:solidFill>
              <a:latin typeface="Arial" panose="020B0604020202020204" pitchFamily="34" charset="0"/>
            </a:endParaRP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Consider inviting an expert or someone who works in this area to talk about the Project Sparks. </a:t>
            </a: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8</a:t>
            </a:fld>
            <a:endParaRPr lang="en-US"/>
          </a:p>
        </p:txBody>
      </p:sp>
    </p:spTree>
    <p:extLst>
      <p:ext uri="{BB962C8B-B14F-4D97-AF65-F5344CB8AC3E}">
        <p14:creationId xmlns:p14="http://schemas.microsoft.com/office/powerpoint/2010/main" val="26406439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9</a:t>
            </a:fld>
            <a:endParaRPr lang="en-US"/>
          </a:p>
        </p:txBody>
      </p:sp>
    </p:spTree>
    <p:extLst>
      <p:ext uri="{BB962C8B-B14F-4D97-AF65-F5344CB8AC3E}">
        <p14:creationId xmlns:p14="http://schemas.microsoft.com/office/powerpoint/2010/main" val="1710591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10</a:t>
            </a:fld>
            <a:endParaRPr lang="en-US"/>
          </a:p>
        </p:txBody>
      </p:sp>
    </p:spTree>
    <p:extLst>
      <p:ext uri="{BB962C8B-B14F-4D97-AF65-F5344CB8AC3E}">
        <p14:creationId xmlns:p14="http://schemas.microsoft.com/office/powerpoint/2010/main" val="8145285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11</a:t>
            </a:fld>
            <a:endParaRPr lang="en-US"/>
          </a:p>
        </p:txBody>
      </p:sp>
    </p:spTree>
    <p:extLst>
      <p:ext uri="{BB962C8B-B14F-4D97-AF65-F5344CB8AC3E}">
        <p14:creationId xmlns:p14="http://schemas.microsoft.com/office/powerpoint/2010/main" val="42527265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12</a:t>
            </a:fld>
            <a:endParaRPr lang="en-US"/>
          </a:p>
        </p:txBody>
      </p:sp>
    </p:spTree>
    <p:extLst>
      <p:ext uri="{BB962C8B-B14F-4D97-AF65-F5344CB8AC3E}">
        <p14:creationId xmlns:p14="http://schemas.microsoft.com/office/powerpoint/2010/main" val="36932729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13</a:t>
            </a:fld>
            <a:endParaRPr lang="en-US"/>
          </a:p>
        </p:txBody>
      </p:sp>
    </p:spTree>
    <p:extLst>
      <p:ext uri="{BB962C8B-B14F-4D97-AF65-F5344CB8AC3E}">
        <p14:creationId xmlns:p14="http://schemas.microsoft.com/office/powerpoint/2010/main" val="16657283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14</a:t>
            </a:fld>
            <a:endParaRPr lang="en-US"/>
          </a:p>
        </p:txBody>
      </p:sp>
    </p:spTree>
    <p:extLst>
      <p:ext uri="{BB962C8B-B14F-4D97-AF65-F5344CB8AC3E}">
        <p14:creationId xmlns:p14="http://schemas.microsoft.com/office/powerpoint/2010/main" val="22720564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15</a:t>
            </a:fld>
            <a:endParaRPr lang="en-US"/>
          </a:p>
        </p:txBody>
      </p:sp>
    </p:spTree>
    <p:extLst>
      <p:ext uri="{BB962C8B-B14F-4D97-AF65-F5344CB8AC3E}">
        <p14:creationId xmlns:p14="http://schemas.microsoft.com/office/powerpoint/2010/main" val="3572376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1" i="0" u="none" strike="noStrike" baseline="0" dirty="0">
                <a:latin typeface="Arial-BoldMT"/>
              </a:rPr>
              <a:t>Facilitator Tips</a:t>
            </a:r>
            <a:endParaRPr lang="en-US" sz="1200" b="0" i="0" u="none" strike="noStrike" baseline="0" dirty="0">
              <a:solidFill>
                <a:srgbClr val="211D1E"/>
              </a:solidFill>
              <a:latin typeface="Arial" panose="020B0604020202020204" pitchFamily="34" charset="0"/>
            </a:endParaRP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The team will learn about four different Project Sparks to inspire their Innovation Project. Have them keep notes of their ideas.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The team can think of ways to improve existing solutions to the Project Sparks. Their ideas don’t have to be brand new. </a:t>
            </a: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16</a:t>
            </a:fld>
            <a:endParaRPr lang="en-US"/>
          </a:p>
        </p:txBody>
      </p:sp>
    </p:spTree>
    <p:extLst>
      <p:ext uri="{BB962C8B-B14F-4D97-AF65-F5344CB8AC3E}">
        <p14:creationId xmlns:p14="http://schemas.microsoft.com/office/powerpoint/2010/main" val="37943677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800" b="0" i="0" u="none" strike="noStrike" baseline="0" dirty="0">
              <a:solidFill>
                <a:srgbClr val="5185C4"/>
              </a:solidFill>
              <a:latin typeface="Chantal Light"/>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17</a:t>
            </a:fld>
            <a:endParaRPr lang="en-US"/>
          </a:p>
        </p:txBody>
      </p:sp>
    </p:spTree>
    <p:extLst>
      <p:ext uri="{BB962C8B-B14F-4D97-AF65-F5344CB8AC3E}">
        <p14:creationId xmlns:p14="http://schemas.microsoft.com/office/powerpoint/2010/main" val="24923770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a:solidFill>
                  <a:srgbClr val="211D1E"/>
                </a:solidFill>
                <a:latin typeface="Arial" panose="020B0604020202020204" pitchFamily="34" charset="0"/>
              </a:rPr>
              <a:t>Place the completed models on the mat with Dual Lock™ according to the field setup in the </a:t>
            </a:r>
            <a:r>
              <a:rPr lang="en-US" sz="1800" b="0" i="1" u="none" strike="noStrike" baseline="0">
                <a:solidFill>
                  <a:srgbClr val="211D1E"/>
                </a:solidFill>
                <a:latin typeface="Arial" panose="020B0604020202020204" pitchFamily="34" charset="0"/>
              </a:rPr>
              <a:t>Robot Game Rulebook</a:t>
            </a:r>
            <a:r>
              <a:rPr lang="en-US" sz="1800" b="0" i="0" u="none" strike="noStrike" baseline="0">
                <a:solidFill>
                  <a:srgbClr val="211D1E"/>
                </a:solidFill>
                <a:latin typeface="Arial" panose="020B0604020202020204" pitchFamily="34" charset="0"/>
              </a:rPr>
              <a:t>. </a:t>
            </a:r>
            <a:endParaRPr lang="en-US" sz="1800" b="0" i="0" u="none" strike="noStrike" baseline="0">
              <a:solidFill>
                <a:srgbClr val="5185C4"/>
              </a:solidFill>
              <a:latin typeface="Chantal Light"/>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18</a:t>
            </a:fld>
            <a:endParaRPr lang="en-US"/>
          </a:p>
        </p:txBody>
      </p:sp>
    </p:spTree>
    <p:extLst>
      <p:ext uri="{BB962C8B-B14F-4D97-AF65-F5344CB8AC3E}">
        <p14:creationId xmlns:p14="http://schemas.microsoft.com/office/powerpoint/2010/main" val="24136505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447B8CF6-C2C2-924C-96EF-0C0C9E05FEB2}" type="slidenum">
              <a:rPr lang="en-US" smtClean="0"/>
              <a:t>19</a:t>
            </a:fld>
            <a:endParaRPr lang="en-US"/>
          </a:p>
        </p:txBody>
      </p:sp>
    </p:spTree>
    <p:extLst>
      <p:ext uri="{BB962C8B-B14F-4D97-AF65-F5344CB8AC3E}">
        <p14:creationId xmlns:p14="http://schemas.microsoft.com/office/powerpoint/2010/main" val="39531182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7B8CF6-C2C2-924C-96EF-0C0C9E05FEB2}" type="slidenum">
              <a:rPr lang="en-US" smtClean="0"/>
              <a:t>20</a:t>
            </a:fld>
            <a:endParaRPr lang="en-US"/>
          </a:p>
        </p:txBody>
      </p:sp>
    </p:spTree>
    <p:extLst>
      <p:ext uri="{BB962C8B-B14F-4D97-AF65-F5344CB8AC3E}">
        <p14:creationId xmlns:p14="http://schemas.microsoft.com/office/powerpoint/2010/main" val="35483644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Choose a relevant, age-appropriate video for your students.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Here is one example: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effectLst/>
                <a:latin typeface="Roboto" panose="02000000000000000000" pitchFamily="2" charset="0"/>
              </a:rPr>
              <a:t>This "Flying Drawbridge" Lifts And Lowers In A </a:t>
            </a:r>
            <a:r>
              <a:rPr lang="en-US" b="0" i="0">
                <a:effectLst/>
                <a:latin typeface="Roboto" panose="02000000000000000000" pitchFamily="2" charset="0"/>
              </a:rPr>
              <a:t>Unique Way from Tech Insider – Length 3:11</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https://youtu.be/Bxh3S5Ov5nE</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447B8CF6-C2C2-924C-96EF-0C0C9E05FEB2}" type="slidenum">
              <a:rPr lang="en-US" smtClean="0"/>
              <a:t>21</a:t>
            </a:fld>
            <a:endParaRPr lang="en-US"/>
          </a:p>
        </p:txBody>
      </p:sp>
    </p:spTree>
    <p:extLst>
      <p:ext uri="{BB962C8B-B14F-4D97-AF65-F5344CB8AC3E}">
        <p14:creationId xmlns:p14="http://schemas.microsoft.com/office/powerpoint/2010/main" val="34765034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7B8CF6-C2C2-924C-96EF-0C0C9E05FEB2}" type="slidenum">
              <a:rPr lang="en-US" smtClean="0"/>
              <a:t>22</a:t>
            </a:fld>
            <a:endParaRPr lang="en-US"/>
          </a:p>
        </p:txBody>
      </p:sp>
    </p:spTree>
    <p:extLst>
      <p:ext uri="{BB962C8B-B14F-4D97-AF65-F5344CB8AC3E}">
        <p14:creationId xmlns:p14="http://schemas.microsoft.com/office/powerpoint/2010/main" val="30552752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3.jpe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jpe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17.emf"/></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jpeg"/><Relationship Id="rId1" Type="http://schemas.openxmlformats.org/officeDocument/2006/relationships/slideMaster" Target="../slideMasters/slideMaster1.xml"/><Relationship Id="rId6" Type="http://schemas.openxmlformats.org/officeDocument/2006/relationships/image" Target="../media/image22.emf"/><Relationship Id="rId5" Type="http://schemas.openxmlformats.org/officeDocument/2006/relationships/image" Target="../media/image21.emf"/><Relationship Id="rId4" Type="http://schemas.openxmlformats.org/officeDocument/2006/relationships/image" Target="../media/image20.emf"/></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Master" Target="../slideMasters/slideMaster1.xml"/><Relationship Id="rId5" Type="http://schemas.openxmlformats.org/officeDocument/2006/relationships/image" Target="../media/image22.emf"/><Relationship Id="rId4" Type="http://schemas.openxmlformats.org/officeDocument/2006/relationships/image" Target="../media/image21.emf"/></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19.em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20.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21.em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5.jpeg"/><Relationship Id="rId1" Type="http://schemas.openxmlformats.org/officeDocument/2006/relationships/slideMaster" Target="../slideMasters/slideMaster1.xml"/><Relationship Id="rId4" Type="http://schemas.openxmlformats.org/officeDocument/2006/relationships/image" Target="../media/image26.emf"/></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29.jpe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0.emf"/><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an-FIRST Title 1">
    <p:spTree>
      <p:nvGrpSpPr>
        <p:cNvPr id="1" name=""/>
        <p:cNvGrpSpPr/>
        <p:nvPr/>
      </p:nvGrpSpPr>
      <p:grpSpPr>
        <a:xfrm>
          <a:off x="0" y="0"/>
          <a:ext cx="0" cy="0"/>
          <a:chOff x="0" y="0"/>
          <a:chExt cx="0" cy="0"/>
        </a:xfrm>
      </p:grpSpPr>
      <p:pic>
        <p:nvPicPr>
          <p:cNvPr id="8" name="Picture 7" descr="A group of people posing for the camera&#10;&#10;Description automatically generated">
            <a:extLst>
              <a:ext uri="{FF2B5EF4-FFF2-40B4-BE49-F238E27FC236}">
                <a16:creationId xmlns:a16="http://schemas.microsoft.com/office/drawing/2014/main" id="{AE46A625-A699-8146-B1EC-AD3911BAB555}"/>
              </a:ext>
            </a:extLst>
          </p:cNvPr>
          <p:cNvPicPr>
            <a:picLocks noChangeAspect="1"/>
          </p:cNvPicPr>
          <p:nvPr userDrawn="1"/>
        </p:nvPicPr>
        <p:blipFill>
          <a:blip r:embed="rId2"/>
          <a:stretch>
            <a:fillRect/>
          </a:stretch>
        </p:blipFill>
        <p:spPr>
          <a:xfrm>
            <a:off x="743" y="0"/>
            <a:ext cx="9142514" cy="6859116"/>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13" name="Picture 12">
            <a:extLst>
              <a:ext uri="{FF2B5EF4-FFF2-40B4-BE49-F238E27FC236}">
                <a16:creationId xmlns:a16="http://schemas.microsoft.com/office/drawing/2014/main" id="{04BCF919-0AF9-334A-8B22-BFD6EB0DE7C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539497"/>
            <a:ext cx="7928752" cy="914857"/>
          </a:xfrm>
          <a:prstGeom prst="rect">
            <a:avLst/>
          </a:prstGeom>
        </p:spPr>
      </p:pic>
    </p:spTree>
    <p:extLst>
      <p:ext uri="{BB962C8B-B14F-4D97-AF65-F5344CB8AC3E}">
        <p14:creationId xmlns:p14="http://schemas.microsoft.com/office/powerpoint/2010/main" val="3614859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an-FIRST Title 2">
    <p:spTree>
      <p:nvGrpSpPr>
        <p:cNvPr id="1" name=""/>
        <p:cNvGrpSpPr/>
        <p:nvPr/>
      </p:nvGrpSpPr>
      <p:grpSpPr>
        <a:xfrm>
          <a:off x="0" y="0"/>
          <a:ext cx="0" cy="0"/>
          <a:chOff x="0" y="0"/>
          <a:chExt cx="0" cy="0"/>
        </a:xfrm>
      </p:grpSpPr>
      <p:pic>
        <p:nvPicPr>
          <p:cNvPr id="3" name="Picture 2" descr="A group of people posing for the camera&#10;&#10;Description automatically generated">
            <a:extLst>
              <a:ext uri="{FF2B5EF4-FFF2-40B4-BE49-F238E27FC236}">
                <a16:creationId xmlns:a16="http://schemas.microsoft.com/office/drawing/2014/main" id="{F439B386-C6A8-8B40-AE60-3A1F71C51F44}"/>
              </a:ext>
            </a:extLst>
          </p:cNvPr>
          <p:cNvPicPr>
            <a:picLocks noChangeAspect="1"/>
          </p:cNvPicPr>
          <p:nvPr userDrawn="1"/>
        </p:nvPicPr>
        <p:blipFill>
          <a:blip r:embed="rId2"/>
          <a:stretch>
            <a:fillRect/>
          </a:stretch>
        </p:blipFill>
        <p:spPr>
          <a:xfrm>
            <a:off x="0" y="0"/>
            <a:ext cx="9144000" cy="686023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13" name="Picture 12">
            <a:extLst>
              <a:ext uri="{FF2B5EF4-FFF2-40B4-BE49-F238E27FC236}">
                <a16:creationId xmlns:a16="http://schemas.microsoft.com/office/drawing/2014/main" id="{04BCF919-0AF9-334A-8B22-BFD6EB0DE7C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539497"/>
            <a:ext cx="7928752" cy="914857"/>
          </a:xfrm>
          <a:prstGeom prst="rect">
            <a:avLst/>
          </a:prstGeom>
        </p:spPr>
      </p:pic>
    </p:spTree>
    <p:extLst>
      <p:ext uri="{BB962C8B-B14F-4D97-AF65-F5344CB8AC3E}">
        <p14:creationId xmlns:p14="http://schemas.microsoft.com/office/powerpoint/2010/main" val="3297296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an-FIRST Title 3">
    <p:spTree>
      <p:nvGrpSpPr>
        <p:cNvPr id="1" name=""/>
        <p:cNvGrpSpPr/>
        <p:nvPr/>
      </p:nvGrpSpPr>
      <p:grpSpPr>
        <a:xfrm>
          <a:off x="0" y="0"/>
          <a:ext cx="0" cy="0"/>
          <a:chOff x="0" y="0"/>
          <a:chExt cx="0" cy="0"/>
        </a:xfrm>
      </p:grpSpPr>
      <p:pic>
        <p:nvPicPr>
          <p:cNvPr id="4" name="Picture 3" descr="A group of people standing in front of a crowd&#10;&#10;Description automatically generated">
            <a:extLst>
              <a:ext uri="{FF2B5EF4-FFF2-40B4-BE49-F238E27FC236}">
                <a16:creationId xmlns:a16="http://schemas.microsoft.com/office/drawing/2014/main" id="{39DED77A-CA14-A247-870A-C5C8EA681C4B}"/>
              </a:ext>
            </a:extLst>
          </p:cNvPr>
          <p:cNvPicPr>
            <a:picLocks noChangeAspect="1"/>
          </p:cNvPicPr>
          <p:nvPr userDrawn="1"/>
        </p:nvPicPr>
        <p:blipFill>
          <a:blip r:embed="rId2"/>
          <a:stretch>
            <a:fillRect/>
          </a:stretch>
        </p:blipFill>
        <p:spPr>
          <a:xfrm>
            <a:off x="2973" y="0"/>
            <a:ext cx="9141027" cy="685800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13" name="Picture 12">
            <a:extLst>
              <a:ext uri="{FF2B5EF4-FFF2-40B4-BE49-F238E27FC236}">
                <a16:creationId xmlns:a16="http://schemas.microsoft.com/office/drawing/2014/main" id="{04BCF919-0AF9-334A-8B22-BFD6EB0DE7C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539497"/>
            <a:ext cx="7928752" cy="914857"/>
          </a:xfrm>
          <a:prstGeom prst="rect">
            <a:avLst/>
          </a:prstGeom>
        </p:spPr>
      </p:pic>
    </p:spTree>
    <p:extLst>
      <p:ext uri="{BB962C8B-B14F-4D97-AF65-F5344CB8AC3E}">
        <p14:creationId xmlns:p14="http://schemas.microsoft.com/office/powerpoint/2010/main" val="3109939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an-FIRST Title 4">
    <p:spTree>
      <p:nvGrpSpPr>
        <p:cNvPr id="1" name=""/>
        <p:cNvGrpSpPr/>
        <p:nvPr/>
      </p:nvGrpSpPr>
      <p:grpSpPr>
        <a:xfrm>
          <a:off x="0" y="0"/>
          <a:ext cx="0" cy="0"/>
          <a:chOff x="0" y="0"/>
          <a:chExt cx="0" cy="0"/>
        </a:xfrm>
      </p:grpSpPr>
      <p:pic>
        <p:nvPicPr>
          <p:cNvPr id="3" name="Picture 2" descr="A picture containing indoor, store, people, man&#10;&#10;Description automatically generated">
            <a:extLst>
              <a:ext uri="{FF2B5EF4-FFF2-40B4-BE49-F238E27FC236}">
                <a16:creationId xmlns:a16="http://schemas.microsoft.com/office/drawing/2014/main" id="{ECD47285-B1D5-EF41-B498-C70FA477979E}"/>
              </a:ext>
            </a:extLst>
          </p:cNvPr>
          <p:cNvPicPr>
            <a:picLocks noChangeAspect="1"/>
          </p:cNvPicPr>
          <p:nvPr userDrawn="1"/>
        </p:nvPicPr>
        <p:blipFill>
          <a:blip r:embed="rId2"/>
          <a:stretch>
            <a:fillRect/>
          </a:stretch>
        </p:blipFill>
        <p:spPr>
          <a:xfrm>
            <a:off x="2973" y="0"/>
            <a:ext cx="9141027" cy="685800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13" name="Picture 12">
            <a:extLst>
              <a:ext uri="{FF2B5EF4-FFF2-40B4-BE49-F238E27FC236}">
                <a16:creationId xmlns:a16="http://schemas.microsoft.com/office/drawing/2014/main" id="{04BCF919-0AF9-334A-8B22-BFD6EB0DE7C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539497"/>
            <a:ext cx="7928752" cy="914857"/>
          </a:xfrm>
          <a:prstGeom prst="rect">
            <a:avLst/>
          </a:prstGeom>
        </p:spPr>
      </p:pic>
    </p:spTree>
    <p:extLst>
      <p:ext uri="{BB962C8B-B14F-4D97-AF65-F5344CB8AC3E}">
        <p14:creationId xmlns:p14="http://schemas.microsoft.com/office/powerpoint/2010/main" val="2640282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n-FIRST Title 5">
    <p:spTree>
      <p:nvGrpSpPr>
        <p:cNvPr id="1" name=""/>
        <p:cNvGrpSpPr/>
        <p:nvPr/>
      </p:nvGrpSpPr>
      <p:grpSpPr>
        <a:xfrm>
          <a:off x="0" y="0"/>
          <a:ext cx="0" cy="0"/>
          <a:chOff x="0" y="0"/>
          <a:chExt cx="0" cy="0"/>
        </a:xfrm>
      </p:grpSpPr>
      <p:pic>
        <p:nvPicPr>
          <p:cNvPr id="4" name="Picture 3" descr="A person standing in front of a crowd&#10;&#10;Description automatically generated">
            <a:extLst>
              <a:ext uri="{FF2B5EF4-FFF2-40B4-BE49-F238E27FC236}">
                <a16:creationId xmlns:a16="http://schemas.microsoft.com/office/drawing/2014/main" id="{4FABAD6A-6588-E541-8FD5-DD8A3BFB9599}"/>
              </a:ext>
            </a:extLst>
          </p:cNvPr>
          <p:cNvPicPr>
            <a:picLocks noChangeAspect="1"/>
          </p:cNvPicPr>
          <p:nvPr userDrawn="1"/>
        </p:nvPicPr>
        <p:blipFill>
          <a:blip r:embed="rId2"/>
          <a:stretch>
            <a:fillRect/>
          </a:stretch>
        </p:blipFill>
        <p:spPr>
          <a:xfrm>
            <a:off x="2973" y="0"/>
            <a:ext cx="9141027" cy="685800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13" name="Picture 12">
            <a:extLst>
              <a:ext uri="{FF2B5EF4-FFF2-40B4-BE49-F238E27FC236}">
                <a16:creationId xmlns:a16="http://schemas.microsoft.com/office/drawing/2014/main" id="{04BCF919-0AF9-334A-8B22-BFD6EB0DE7C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539497"/>
            <a:ext cx="7928752" cy="914857"/>
          </a:xfrm>
          <a:prstGeom prst="rect">
            <a:avLst/>
          </a:prstGeom>
        </p:spPr>
      </p:pic>
    </p:spTree>
    <p:extLst>
      <p:ext uri="{BB962C8B-B14F-4D97-AF65-F5344CB8AC3E}">
        <p14:creationId xmlns:p14="http://schemas.microsoft.com/office/powerpoint/2010/main" val="2336917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an-FIRST Built Better Together Title">
    <p:spTree>
      <p:nvGrpSpPr>
        <p:cNvPr id="1" name=""/>
        <p:cNvGrpSpPr/>
        <p:nvPr/>
      </p:nvGrpSpPr>
      <p:grpSpPr>
        <a:xfrm>
          <a:off x="0" y="0"/>
          <a:ext cx="0" cy="0"/>
          <a:chOff x="0" y="0"/>
          <a:chExt cx="0" cy="0"/>
        </a:xfrm>
      </p:grpSpPr>
      <p:pic>
        <p:nvPicPr>
          <p:cNvPr id="3" name="Picture 2" descr="A picture containing bird&#10;&#10;Description automatically generated">
            <a:extLst>
              <a:ext uri="{FF2B5EF4-FFF2-40B4-BE49-F238E27FC236}">
                <a16:creationId xmlns:a16="http://schemas.microsoft.com/office/drawing/2014/main" id="{DFFEBD19-C7F9-364D-AC14-202929C8DA9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9144000" cy="6899643"/>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50504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56879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8" name="Picture 7">
            <a:extLst>
              <a:ext uri="{FF2B5EF4-FFF2-40B4-BE49-F238E27FC236}">
                <a16:creationId xmlns:a16="http://schemas.microsoft.com/office/drawing/2014/main" id="{DBEA6D01-5E9C-DE46-94F8-EDAC89A95CE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533408"/>
            <a:ext cx="7928752" cy="944837"/>
          </a:xfrm>
          <a:prstGeom prst="rect">
            <a:avLst/>
          </a:prstGeom>
        </p:spPr>
      </p:pic>
    </p:spTree>
    <p:extLst>
      <p:ext uri="{BB962C8B-B14F-4D97-AF65-F5344CB8AC3E}">
        <p14:creationId xmlns:p14="http://schemas.microsoft.com/office/powerpoint/2010/main" val="2594802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an-FIRST Content">
    <p:spTree>
      <p:nvGrpSpPr>
        <p:cNvPr id="1" name=""/>
        <p:cNvGrpSpPr/>
        <p:nvPr/>
      </p:nvGrpSpPr>
      <p:grpSpPr>
        <a:xfrm>
          <a:off x="0" y="0"/>
          <a:ext cx="0" cy="0"/>
          <a:chOff x="0" y="0"/>
          <a:chExt cx="0" cy="0"/>
        </a:xfrm>
      </p:grpSpPr>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180799" y="6233945"/>
            <a:ext cx="8782402"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sp>
        <p:nvSpPr>
          <p:cNvPr id="17" name="Text Placeholder 14">
            <a:extLst>
              <a:ext uri="{FF2B5EF4-FFF2-40B4-BE49-F238E27FC236}">
                <a16:creationId xmlns:a16="http://schemas.microsoft.com/office/drawing/2014/main" id="{8015FCC8-578F-F448-956B-12F9CC61C3C7}"/>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Title Placeholder 1">
            <a:extLst>
              <a:ext uri="{FF2B5EF4-FFF2-40B4-BE49-F238E27FC236}">
                <a16:creationId xmlns:a16="http://schemas.microsoft.com/office/drawing/2014/main" id="{50870A3B-A479-304E-9979-5AE06B0E34F9}"/>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9" name="Text Placeholder 12">
            <a:extLst>
              <a:ext uri="{FF2B5EF4-FFF2-40B4-BE49-F238E27FC236}">
                <a16:creationId xmlns:a16="http://schemas.microsoft.com/office/drawing/2014/main" id="{42BA1346-FCA4-6645-AD56-6D0F731B5927}"/>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2337114412"/>
      </p:ext>
    </p:extLst>
  </p:cSld>
  <p:clrMapOvr>
    <a:masterClrMapping/>
  </p:clrMapOvr>
  <p:extLst>
    <p:ext uri="{DCECCB84-F9BA-43D5-87BE-67443E8EF086}">
      <p15:sldGuideLst xmlns:p15="http://schemas.microsoft.com/office/powerpoint/2012/main">
        <p15:guide id="1" orient="horz" pos="4176" userDrawn="1">
          <p15:clr>
            <a:srgbClr val="FBAE40"/>
          </p15:clr>
        </p15:guide>
        <p15:guide id="2" pos="288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an-FIRST + Programs Content">
    <p:spTree>
      <p:nvGrpSpPr>
        <p:cNvPr id="1" name=""/>
        <p:cNvGrpSpPr/>
        <p:nvPr/>
      </p:nvGrpSpPr>
      <p:grpSpPr>
        <a:xfrm>
          <a:off x="0" y="0"/>
          <a:ext cx="0" cy="0"/>
          <a:chOff x="0" y="0"/>
          <a:chExt cx="0" cy="0"/>
        </a:xfrm>
      </p:grpSpPr>
      <p:sp>
        <p:nvSpPr>
          <p:cNvPr id="15" name="Text Placeholder 14">
            <a:extLst>
              <a:ext uri="{FF2B5EF4-FFF2-40B4-BE49-F238E27FC236}">
                <a16:creationId xmlns:a16="http://schemas.microsoft.com/office/drawing/2014/main" id="{0819DE0D-8BCD-E84C-964A-F2259FACAEB8}"/>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180799" y="6233945"/>
            <a:ext cx="522432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5" name="Picture 4" descr="A picture containing clock, meter&#10;&#10;Description automatically generated">
            <a:extLst>
              <a:ext uri="{FF2B5EF4-FFF2-40B4-BE49-F238E27FC236}">
                <a16:creationId xmlns:a16="http://schemas.microsoft.com/office/drawing/2014/main" id="{6DC5C20F-4E7E-1F44-A7B5-FB033F4C19A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536321" y="6193049"/>
            <a:ext cx="3172246" cy="550869"/>
          </a:xfrm>
          <a:prstGeom prst="rect">
            <a:avLst/>
          </a:prstGeom>
        </p:spPr>
      </p:pic>
      <p:sp>
        <p:nvSpPr>
          <p:cNvPr id="11" name="Title Placeholder 1">
            <a:extLst>
              <a:ext uri="{FF2B5EF4-FFF2-40B4-BE49-F238E27FC236}">
                <a16:creationId xmlns:a16="http://schemas.microsoft.com/office/drawing/2014/main" id="{6555E7D4-A808-DE4B-A41C-026E2451EED0}"/>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3" name="Text Placeholder 12">
            <a:extLst>
              <a:ext uri="{FF2B5EF4-FFF2-40B4-BE49-F238E27FC236}">
                <a16:creationId xmlns:a16="http://schemas.microsoft.com/office/drawing/2014/main" id="{816FE883-6A33-C746-B87C-BF6A87DCA396}"/>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3877286486"/>
      </p:ext>
    </p:extLst>
  </p:cSld>
  <p:clrMapOvr>
    <a:masterClrMapping/>
  </p:clrMapOvr>
  <p:extLst>
    <p:ext uri="{DCECCB84-F9BA-43D5-87BE-67443E8EF086}">
      <p15:sldGuideLst xmlns:p15="http://schemas.microsoft.com/office/powerpoint/2012/main">
        <p15:guide id="1" orient="horz" pos="4248" userDrawn="1">
          <p15:clr>
            <a:srgbClr val="FBAE40"/>
          </p15:clr>
        </p15:guide>
        <p15:guide id="2" pos="56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an-FIRST Split 1">
    <p:spTree>
      <p:nvGrpSpPr>
        <p:cNvPr id="1" name=""/>
        <p:cNvGrpSpPr/>
        <p:nvPr/>
      </p:nvGrpSpPr>
      <p:grpSpPr>
        <a:xfrm>
          <a:off x="0" y="0"/>
          <a:ext cx="0" cy="0"/>
          <a:chOff x="0" y="0"/>
          <a:chExt cx="0" cy="0"/>
        </a:xfrm>
      </p:grpSpPr>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180799" y="6233945"/>
            <a:ext cx="461980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3" name="Picture 2" descr="A group of people standing in front of a crowd&#10;&#10;Description automatically generated">
            <a:extLst>
              <a:ext uri="{FF2B5EF4-FFF2-40B4-BE49-F238E27FC236}">
                <a16:creationId xmlns:a16="http://schemas.microsoft.com/office/drawing/2014/main" id="{374EEA14-F8F4-E24C-ADCD-5E2EDCBDE112}"/>
              </a:ext>
            </a:extLst>
          </p:cNvPr>
          <p:cNvPicPr>
            <a:picLocks noChangeAspect="1"/>
          </p:cNvPicPr>
          <p:nvPr userDrawn="1"/>
        </p:nvPicPr>
        <p:blipFill>
          <a:blip r:embed="rId3"/>
          <a:stretch>
            <a:fillRect/>
          </a:stretch>
        </p:blipFill>
        <p:spPr>
          <a:xfrm>
            <a:off x="5011387" y="0"/>
            <a:ext cx="4132613" cy="6858000"/>
          </a:xfrm>
          <a:prstGeom prst="rect">
            <a:avLst/>
          </a:prstGeom>
        </p:spPr>
      </p:pic>
      <p:sp>
        <p:nvSpPr>
          <p:cNvPr id="13" name="Text Placeholder 14">
            <a:extLst>
              <a:ext uri="{FF2B5EF4-FFF2-40B4-BE49-F238E27FC236}">
                <a16:creationId xmlns:a16="http://schemas.microsoft.com/office/drawing/2014/main" id="{8F3E1952-98E0-404A-8CC9-042549C3F414}"/>
              </a:ext>
            </a:extLst>
          </p:cNvPr>
          <p:cNvSpPr>
            <a:spLocks noGrp="1"/>
          </p:cNvSpPr>
          <p:nvPr>
            <p:ph type="body" sz="quarter" idx="14"/>
          </p:nvPr>
        </p:nvSpPr>
        <p:spPr>
          <a:xfrm>
            <a:off x="409575" y="1909763"/>
            <a:ext cx="417195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itle Placeholder 1">
            <a:extLst>
              <a:ext uri="{FF2B5EF4-FFF2-40B4-BE49-F238E27FC236}">
                <a16:creationId xmlns:a16="http://schemas.microsoft.com/office/drawing/2014/main" id="{8241B465-8B17-724B-9E1C-5A2FADE1E189}"/>
              </a:ext>
            </a:extLst>
          </p:cNvPr>
          <p:cNvSpPr>
            <a:spLocks noGrp="1"/>
          </p:cNvSpPr>
          <p:nvPr>
            <p:ph type="title" hasCustomPrompt="1"/>
          </p:nvPr>
        </p:nvSpPr>
        <p:spPr>
          <a:xfrm>
            <a:off x="40957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15" name="Text Placeholder 12">
            <a:extLst>
              <a:ext uri="{FF2B5EF4-FFF2-40B4-BE49-F238E27FC236}">
                <a16:creationId xmlns:a16="http://schemas.microsoft.com/office/drawing/2014/main" id="{1C59280F-898E-3A46-A483-9189A6391E4A}"/>
              </a:ext>
            </a:extLst>
          </p:cNvPr>
          <p:cNvSpPr>
            <a:spLocks noGrp="1"/>
          </p:cNvSpPr>
          <p:nvPr>
            <p:ph type="body" sz="quarter" idx="13" hasCustomPrompt="1"/>
          </p:nvPr>
        </p:nvSpPr>
        <p:spPr>
          <a:xfrm>
            <a:off x="40957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4262011977"/>
      </p:ext>
    </p:extLst>
  </p:cSld>
  <p:clrMapOvr>
    <a:masterClrMapping/>
  </p:clrMapOvr>
  <p:extLst>
    <p:ext uri="{DCECCB84-F9BA-43D5-87BE-67443E8EF086}">
      <p15:sldGuideLst xmlns:p15="http://schemas.microsoft.com/office/powerpoint/2012/main">
        <p15:guide id="1" orient="horz" pos="4176">
          <p15:clr>
            <a:srgbClr val="FBAE40"/>
          </p15:clr>
        </p15:guide>
        <p15:guide id="2" pos="24" userDrawn="1">
          <p15:clr>
            <a:srgbClr val="FBAE40"/>
          </p15:clr>
        </p15:guide>
        <p15:guide id="3" pos="120" userDrawn="1">
          <p15:clr>
            <a:srgbClr val="FBAE40"/>
          </p15:clr>
        </p15:guide>
        <p15:guide id="4" pos="3144" userDrawn="1">
          <p15:clr>
            <a:srgbClr val="FBAE40"/>
          </p15:clr>
        </p15:guide>
        <p15:guide id="5" pos="3024"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an-FIRST Split 2">
    <p:spTree>
      <p:nvGrpSpPr>
        <p:cNvPr id="1" name=""/>
        <p:cNvGrpSpPr/>
        <p:nvPr/>
      </p:nvGrpSpPr>
      <p:grpSpPr>
        <a:xfrm>
          <a:off x="0" y="0"/>
          <a:ext cx="0" cy="0"/>
          <a:chOff x="0" y="0"/>
          <a:chExt cx="0" cy="0"/>
        </a:xfrm>
      </p:grpSpPr>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3163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4315919" y="6233945"/>
            <a:ext cx="461980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4" name="Picture 3" descr="A person looking at the camera&#10;&#10;Description automatically generated">
            <a:extLst>
              <a:ext uri="{FF2B5EF4-FFF2-40B4-BE49-F238E27FC236}">
                <a16:creationId xmlns:a16="http://schemas.microsoft.com/office/drawing/2014/main" id="{6EAB375D-E9AC-F74F-9547-C4E3B1C07DC7}"/>
              </a:ext>
            </a:extLst>
          </p:cNvPr>
          <p:cNvPicPr>
            <a:picLocks noChangeAspect="1"/>
          </p:cNvPicPr>
          <p:nvPr userDrawn="1"/>
        </p:nvPicPr>
        <p:blipFill>
          <a:blip r:embed="rId3"/>
          <a:stretch>
            <a:fillRect/>
          </a:stretch>
        </p:blipFill>
        <p:spPr>
          <a:xfrm>
            <a:off x="0" y="0"/>
            <a:ext cx="4132613" cy="6858000"/>
          </a:xfrm>
          <a:prstGeom prst="rect">
            <a:avLst/>
          </a:prstGeom>
        </p:spPr>
      </p:pic>
      <p:sp>
        <p:nvSpPr>
          <p:cNvPr id="13" name="Text Placeholder 14">
            <a:extLst>
              <a:ext uri="{FF2B5EF4-FFF2-40B4-BE49-F238E27FC236}">
                <a16:creationId xmlns:a16="http://schemas.microsoft.com/office/drawing/2014/main" id="{5783DE5F-FA27-C947-8F3B-D58816221EBE}"/>
              </a:ext>
            </a:extLst>
          </p:cNvPr>
          <p:cNvSpPr>
            <a:spLocks noGrp="1"/>
          </p:cNvSpPr>
          <p:nvPr>
            <p:ph type="body" sz="quarter" idx="14"/>
          </p:nvPr>
        </p:nvSpPr>
        <p:spPr>
          <a:xfrm>
            <a:off x="4543425" y="1909763"/>
            <a:ext cx="417195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itle Placeholder 1">
            <a:extLst>
              <a:ext uri="{FF2B5EF4-FFF2-40B4-BE49-F238E27FC236}">
                <a16:creationId xmlns:a16="http://schemas.microsoft.com/office/drawing/2014/main" id="{A8D2D575-FED2-7A4B-9D93-E1A5AF56636F}"/>
              </a:ext>
            </a:extLst>
          </p:cNvPr>
          <p:cNvSpPr>
            <a:spLocks noGrp="1"/>
          </p:cNvSpPr>
          <p:nvPr>
            <p:ph type="title" hasCustomPrompt="1"/>
          </p:nvPr>
        </p:nvSpPr>
        <p:spPr>
          <a:xfrm>
            <a:off x="454342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15" name="Text Placeholder 12">
            <a:extLst>
              <a:ext uri="{FF2B5EF4-FFF2-40B4-BE49-F238E27FC236}">
                <a16:creationId xmlns:a16="http://schemas.microsoft.com/office/drawing/2014/main" id="{0FA5253B-966D-5740-8D64-97195692D6EC}"/>
              </a:ext>
            </a:extLst>
          </p:cNvPr>
          <p:cNvSpPr>
            <a:spLocks noGrp="1"/>
          </p:cNvSpPr>
          <p:nvPr>
            <p:ph type="body" sz="quarter" idx="13" hasCustomPrompt="1"/>
          </p:nvPr>
        </p:nvSpPr>
        <p:spPr>
          <a:xfrm>
            <a:off x="454342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2088793698"/>
      </p:ext>
    </p:extLst>
  </p:cSld>
  <p:clrMapOvr>
    <a:masterClrMapping/>
  </p:clrMapOvr>
  <p:extLst>
    <p:ext uri="{DCECCB84-F9BA-43D5-87BE-67443E8EF086}">
      <p15:sldGuideLst xmlns:p15="http://schemas.microsoft.com/office/powerpoint/2012/main">
        <p15:guide id="1" orient="horz" pos="4176">
          <p15:clr>
            <a:srgbClr val="FBAE40"/>
          </p15:clr>
        </p15:guide>
        <p15:guide id="2">
          <p15:clr>
            <a:srgbClr val="FBAE40"/>
          </p15:clr>
        </p15:guide>
        <p15:guide id="3" pos="120">
          <p15:clr>
            <a:srgbClr val="FBAE40"/>
          </p15:clr>
        </p15:guide>
        <p15:guide id="4" pos="5760" userDrawn="1">
          <p15:clr>
            <a:srgbClr val="FBAE40"/>
          </p15:clr>
        </p15:guide>
        <p15:guide id="5" pos="56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an-FIRST + Programs Split 1">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pic>
        <p:nvPicPr>
          <p:cNvPr id="5" name="Picture 4" descr="A picture containing clock, meter&#10;&#10;Description automatically generated">
            <a:extLst>
              <a:ext uri="{FF2B5EF4-FFF2-40B4-BE49-F238E27FC236}">
                <a16:creationId xmlns:a16="http://schemas.microsoft.com/office/drawing/2014/main" id="{6DC5C20F-4E7E-1F44-A7B5-FB033F4C19A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655201" y="6193049"/>
            <a:ext cx="3172246" cy="550869"/>
          </a:xfrm>
          <a:prstGeom prst="rect">
            <a:avLst/>
          </a:prstGeom>
        </p:spPr>
      </p:pic>
      <p:pic>
        <p:nvPicPr>
          <p:cNvPr id="6" name="Picture 5" descr="A close up of a sign&#10;&#10;Description automatically generated">
            <a:extLst>
              <a:ext uri="{FF2B5EF4-FFF2-40B4-BE49-F238E27FC236}">
                <a16:creationId xmlns:a16="http://schemas.microsoft.com/office/drawing/2014/main" id="{7C951008-42F2-FA43-9D7A-E483A2C16E9D}"/>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10" name="Straight Connector 9">
            <a:extLst>
              <a:ext uri="{FF2B5EF4-FFF2-40B4-BE49-F238E27FC236}">
                <a16:creationId xmlns:a16="http://schemas.microsoft.com/office/drawing/2014/main" id="{1F88133D-D111-5543-9141-17DBD179BE23}"/>
              </a:ext>
            </a:extLst>
          </p:cNvPr>
          <p:cNvCxnSpPr>
            <a:cxnSpLocks/>
          </p:cNvCxnSpPr>
          <p:nvPr userDrawn="1"/>
        </p:nvCxnSpPr>
        <p:spPr>
          <a:xfrm>
            <a:off x="180799" y="6233945"/>
            <a:ext cx="137368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4" name="Picture 3" descr="A group of people sitting at a table with a computer&#10;&#10;Description automatically generated">
            <a:extLst>
              <a:ext uri="{FF2B5EF4-FFF2-40B4-BE49-F238E27FC236}">
                <a16:creationId xmlns:a16="http://schemas.microsoft.com/office/drawing/2014/main" id="{E054C8D7-8B56-5144-8673-F8E05FFA647D}"/>
              </a:ext>
            </a:extLst>
          </p:cNvPr>
          <p:cNvPicPr>
            <a:picLocks noChangeAspect="1"/>
          </p:cNvPicPr>
          <p:nvPr userDrawn="1"/>
        </p:nvPicPr>
        <p:blipFill>
          <a:blip r:embed="rId4"/>
          <a:stretch>
            <a:fillRect/>
          </a:stretch>
        </p:blipFill>
        <p:spPr>
          <a:xfrm>
            <a:off x="5047548" y="0"/>
            <a:ext cx="4132613" cy="6858000"/>
          </a:xfrm>
          <a:prstGeom prst="rect">
            <a:avLst/>
          </a:prstGeom>
        </p:spPr>
      </p:pic>
      <p:sp>
        <p:nvSpPr>
          <p:cNvPr id="14" name="Text Placeholder 14">
            <a:extLst>
              <a:ext uri="{FF2B5EF4-FFF2-40B4-BE49-F238E27FC236}">
                <a16:creationId xmlns:a16="http://schemas.microsoft.com/office/drawing/2014/main" id="{D624270F-D211-8945-B722-3DCD4A3D2CA3}"/>
              </a:ext>
            </a:extLst>
          </p:cNvPr>
          <p:cNvSpPr>
            <a:spLocks noGrp="1"/>
          </p:cNvSpPr>
          <p:nvPr>
            <p:ph type="body" sz="quarter" idx="14"/>
          </p:nvPr>
        </p:nvSpPr>
        <p:spPr>
          <a:xfrm>
            <a:off x="409575" y="1909763"/>
            <a:ext cx="417195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Title Placeholder 1">
            <a:extLst>
              <a:ext uri="{FF2B5EF4-FFF2-40B4-BE49-F238E27FC236}">
                <a16:creationId xmlns:a16="http://schemas.microsoft.com/office/drawing/2014/main" id="{187118A1-AF1D-E749-93B2-605B63A6ADE8}"/>
              </a:ext>
            </a:extLst>
          </p:cNvPr>
          <p:cNvSpPr>
            <a:spLocks noGrp="1"/>
          </p:cNvSpPr>
          <p:nvPr>
            <p:ph type="title" hasCustomPrompt="1"/>
          </p:nvPr>
        </p:nvSpPr>
        <p:spPr>
          <a:xfrm>
            <a:off x="40957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16" name="Text Placeholder 12">
            <a:extLst>
              <a:ext uri="{FF2B5EF4-FFF2-40B4-BE49-F238E27FC236}">
                <a16:creationId xmlns:a16="http://schemas.microsoft.com/office/drawing/2014/main" id="{E130E79E-11D8-4242-869F-F180954F907B}"/>
              </a:ext>
            </a:extLst>
          </p:cNvPr>
          <p:cNvSpPr>
            <a:spLocks noGrp="1"/>
          </p:cNvSpPr>
          <p:nvPr>
            <p:ph type="body" sz="quarter" idx="13" hasCustomPrompt="1"/>
          </p:nvPr>
        </p:nvSpPr>
        <p:spPr>
          <a:xfrm>
            <a:off x="40957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2334202626"/>
      </p:ext>
    </p:extLst>
  </p:cSld>
  <p:clrMapOvr>
    <a:masterClrMapping/>
  </p:clrMapOvr>
  <p:extLst>
    <p:ext uri="{DCECCB84-F9BA-43D5-87BE-67443E8EF086}">
      <p15:sldGuideLst xmlns:p15="http://schemas.microsoft.com/office/powerpoint/2012/main">
        <p15:guide id="1" orient="horz" pos="4248">
          <p15:clr>
            <a:srgbClr val="FBAE40"/>
          </p15:clr>
        </p15:guide>
        <p15:guide id="2" pos="56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an-FIRST + Programs Split 2">
    <p:spTree>
      <p:nvGrpSpPr>
        <p:cNvPr id="1" name=""/>
        <p:cNvGrpSpPr/>
        <p:nvPr/>
      </p:nvGrpSpPr>
      <p:grpSpPr>
        <a:xfrm>
          <a:off x="0" y="0"/>
          <a:ext cx="0" cy="0"/>
          <a:chOff x="0" y="0"/>
          <a:chExt cx="0" cy="0"/>
        </a:xfrm>
      </p:grpSpPr>
      <p:pic>
        <p:nvPicPr>
          <p:cNvPr id="5" name="Picture 4" descr="A picture containing clock, meter&#10;&#10;Description automatically generated">
            <a:extLst>
              <a:ext uri="{FF2B5EF4-FFF2-40B4-BE49-F238E27FC236}">
                <a16:creationId xmlns:a16="http://schemas.microsoft.com/office/drawing/2014/main" id="{6DC5C20F-4E7E-1F44-A7B5-FB033F4C19A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800481" y="6193049"/>
            <a:ext cx="3172246" cy="550869"/>
          </a:xfrm>
          <a:prstGeom prst="rect">
            <a:avLst/>
          </a:prstGeom>
        </p:spPr>
      </p:pic>
      <p:pic>
        <p:nvPicPr>
          <p:cNvPr id="6" name="Picture 5" descr="A close up of a sign&#10;&#10;Description automatically generated">
            <a:extLst>
              <a:ext uri="{FF2B5EF4-FFF2-40B4-BE49-F238E27FC236}">
                <a16:creationId xmlns:a16="http://schemas.microsoft.com/office/drawing/2014/main" id="{7C951008-42F2-FA43-9D7A-E483A2C16E9D}"/>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276291" y="6360269"/>
            <a:ext cx="1304089" cy="393809"/>
          </a:xfrm>
          <a:prstGeom prst="rect">
            <a:avLst/>
          </a:prstGeom>
        </p:spPr>
      </p:pic>
      <p:cxnSp>
        <p:nvCxnSpPr>
          <p:cNvPr id="10" name="Straight Connector 9">
            <a:extLst>
              <a:ext uri="{FF2B5EF4-FFF2-40B4-BE49-F238E27FC236}">
                <a16:creationId xmlns:a16="http://schemas.microsoft.com/office/drawing/2014/main" id="{1F88133D-D111-5543-9141-17DBD179BE23}"/>
              </a:ext>
            </a:extLst>
          </p:cNvPr>
          <p:cNvCxnSpPr>
            <a:cxnSpLocks/>
          </p:cNvCxnSpPr>
          <p:nvPr userDrawn="1"/>
        </p:nvCxnSpPr>
        <p:spPr>
          <a:xfrm>
            <a:off x="4326079" y="6233945"/>
            <a:ext cx="137368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3" name="Picture 2" descr="A picture containing person, man, boy, child&#10;&#10;Description automatically generated">
            <a:extLst>
              <a:ext uri="{FF2B5EF4-FFF2-40B4-BE49-F238E27FC236}">
                <a16:creationId xmlns:a16="http://schemas.microsoft.com/office/drawing/2014/main" id="{FE8B0E00-B69A-C44F-8C68-EADD8546F9F0}"/>
              </a:ext>
            </a:extLst>
          </p:cNvPr>
          <p:cNvPicPr>
            <a:picLocks noChangeAspect="1"/>
          </p:cNvPicPr>
          <p:nvPr userDrawn="1"/>
        </p:nvPicPr>
        <p:blipFill>
          <a:blip r:embed="rId4"/>
          <a:stretch>
            <a:fillRect/>
          </a:stretch>
        </p:blipFill>
        <p:spPr>
          <a:xfrm>
            <a:off x="0" y="0"/>
            <a:ext cx="4132613" cy="6858000"/>
          </a:xfrm>
          <a:prstGeom prst="rect">
            <a:avLst/>
          </a:prstGeom>
        </p:spPr>
      </p:pic>
      <p:sp>
        <p:nvSpPr>
          <p:cNvPr id="9" name="Text Placeholder 14">
            <a:extLst>
              <a:ext uri="{FF2B5EF4-FFF2-40B4-BE49-F238E27FC236}">
                <a16:creationId xmlns:a16="http://schemas.microsoft.com/office/drawing/2014/main" id="{3E82C88F-7666-274A-BDC2-114AC2227F8A}"/>
              </a:ext>
            </a:extLst>
          </p:cNvPr>
          <p:cNvSpPr>
            <a:spLocks noGrp="1"/>
          </p:cNvSpPr>
          <p:nvPr>
            <p:ph type="body" sz="quarter" idx="14"/>
          </p:nvPr>
        </p:nvSpPr>
        <p:spPr>
          <a:xfrm>
            <a:off x="4543425" y="1909763"/>
            <a:ext cx="417195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Placeholder 1">
            <a:extLst>
              <a:ext uri="{FF2B5EF4-FFF2-40B4-BE49-F238E27FC236}">
                <a16:creationId xmlns:a16="http://schemas.microsoft.com/office/drawing/2014/main" id="{5B5AAF13-D01E-F44C-B49D-74EC4B6C4443}"/>
              </a:ext>
            </a:extLst>
          </p:cNvPr>
          <p:cNvSpPr>
            <a:spLocks noGrp="1"/>
          </p:cNvSpPr>
          <p:nvPr>
            <p:ph type="title" hasCustomPrompt="1"/>
          </p:nvPr>
        </p:nvSpPr>
        <p:spPr>
          <a:xfrm>
            <a:off x="454342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12" name="Text Placeholder 12">
            <a:extLst>
              <a:ext uri="{FF2B5EF4-FFF2-40B4-BE49-F238E27FC236}">
                <a16:creationId xmlns:a16="http://schemas.microsoft.com/office/drawing/2014/main" id="{91125EE1-2060-344C-BF2E-99D1B900E241}"/>
              </a:ext>
            </a:extLst>
          </p:cNvPr>
          <p:cNvSpPr>
            <a:spLocks noGrp="1"/>
          </p:cNvSpPr>
          <p:nvPr>
            <p:ph type="body" sz="quarter" idx="13" hasCustomPrompt="1"/>
          </p:nvPr>
        </p:nvSpPr>
        <p:spPr>
          <a:xfrm>
            <a:off x="454342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1406931731"/>
      </p:ext>
    </p:extLst>
  </p:cSld>
  <p:clrMapOvr>
    <a:masterClrMapping/>
  </p:clrMapOvr>
  <p:extLst>
    <p:ext uri="{DCECCB84-F9BA-43D5-87BE-67443E8EF086}">
      <p15:sldGuideLst xmlns:p15="http://schemas.microsoft.com/office/powerpoint/2012/main">
        <p15:guide id="1" orient="horz" pos="4248">
          <p15:clr>
            <a:srgbClr val="FBAE40"/>
          </p15:clr>
        </p15:guide>
        <p15:guide id="2" pos="5640">
          <p15:clr>
            <a:srgbClr val="FBAE40"/>
          </p15:clr>
        </p15:guide>
        <p15:guide id="3" pos="2712"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FLL Title">
    <p:spTree>
      <p:nvGrpSpPr>
        <p:cNvPr id="1" name=""/>
        <p:cNvGrpSpPr/>
        <p:nvPr/>
      </p:nvGrpSpPr>
      <p:grpSpPr>
        <a:xfrm>
          <a:off x="0" y="0"/>
          <a:ext cx="0" cy="0"/>
          <a:chOff x="0" y="0"/>
          <a:chExt cx="0" cy="0"/>
        </a:xfrm>
      </p:grpSpPr>
      <p:pic>
        <p:nvPicPr>
          <p:cNvPr id="3" name="Picture 2" descr="A group of people sitting around a baseball hat&#10;&#10;Description automatically generated">
            <a:extLst>
              <a:ext uri="{FF2B5EF4-FFF2-40B4-BE49-F238E27FC236}">
                <a16:creationId xmlns:a16="http://schemas.microsoft.com/office/drawing/2014/main" id="{4A06F4B3-7F61-2C45-87F3-ACC074FD0A58}"/>
              </a:ext>
            </a:extLst>
          </p:cNvPr>
          <p:cNvPicPr>
            <a:picLocks noChangeAspect="1"/>
          </p:cNvPicPr>
          <p:nvPr userDrawn="1"/>
        </p:nvPicPr>
        <p:blipFill>
          <a:blip r:embed="rId2"/>
          <a:stretch>
            <a:fillRect/>
          </a:stretch>
        </p:blipFill>
        <p:spPr>
          <a:xfrm>
            <a:off x="1486" y="0"/>
            <a:ext cx="9141027" cy="685800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5" name="Picture 4">
            <a:extLst>
              <a:ext uri="{FF2B5EF4-FFF2-40B4-BE49-F238E27FC236}">
                <a16:creationId xmlns:a16="http://schemas.microsoft.com/office/drawing/2014/main" id="{4F3CB606-AFAA-AE40-874F-C071B9570B78}"/>
              </a:ext>
            </a:extLst>
          </p:cNvPr>
          <p:cNvPicPr>
            <a:picLocks noChangeAspect="1"/>
          </p:cNvPicPr>
          <p:nvPr userDrawn="1"/>
        </p:nvPicPr>
        <p:blipFill>
          <a:blip r:embed="rId3"/>
          <a:stretch>
            <a:fillRect/>
          </a:stretch>
        </p:blipFill>
        <p:spPr>
          <a:xfrm>
            <a:off x="3224530" y="5512080"/>
            <a:ext cx="2694941" cy="845857"/>
          </a:xfrm>
          <a:prstGeom prst="rect">
            <a:avLst/>
          </a:prstGeom>
        </p:spPr>
      </p:pic>
    </p:spTree>
    <p:extLst>
      <p:ext uri="{BB962C8B-B14F-4D97-AF65-F5344CB8AC3E}">
        <p14:creationId xmlns:p14="http://schemas.microsoft.com/office/powerpoint/2010/main" val="15002426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FLL Title + Divisions Title">
    <p:spTree>
      <p:nvGrpSpPr>
        <p:cNvPr id="1" name=""/>
        <p:cNvGrpSpPr/>
        <p:nvPr/>
      </p:nvGrpSpPr>
      <p:grpSpPr>
        <a:xfrm>
          <a:off x="0" y="0"/>
          <a:ext cx="0" cy="0"/>
          <a:chOff x="0" y="0"/>
          <a:chExt cx="0" cy="0"/>
        </a:xfrm>
      </p:grpSpPr>
      <p:pic>
        <p:nvPicPr>
          <p:cNvPr id="3" name="Picture 2" descr="A group of people sitting around a baseball hat&#10;&#10;Description automatically generated">
            <a:extLst>
              <a:ext uri="{FF2B5EF4-FFF2-40B4-BE49-F238E27FC236}">
                <a16:creationId xmlns:a16="http://schemas.microsoft.com/office/drawing/2014/main" id="{4A06F4B3-7F61-2C45-87F3-ACC074FD0A58}"/>
              </a:ext>
            </a:extLst>
          </p:cNvPr>
          <p:cNvPicPr>
            <a:picLocks noChangeAspect="1"/>
          </p:cNvPicPr>
          <p:nvPr userDrawn="1"/>
        </p:nvPicPr>
        <p:blipFill>
          <a:blip r:embed="rId2"/>
          <a:stretch>
            <a:fillRect/>
          </a:stretch>
        </p:blipFill>
        <p:spPr>
          <a:xfrm>
            <a:off x="1486" y="0"/>
            <a:ext cx="9141027" cy="685800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5" name="Picture 4">
            <a:extLst>
              <a:ext uri="{FF2B5EF4-FFF2-40B4-BE49-F238E27FC236}">
                <a16:creationId xmlns:a16="http://schemas.microsoft.com/office/drawing/2014/main" id="{4F3CB606-AFAA-AE40-874F-C071B9570B7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641630"/>
            <a:ext cx="2282190" cy="716307"/>
          </a:xfrm>
          <a:prstGeom prst="rect">
            <a:avLst/>
          </a:prstGeom>
        </p:spPr>
      </p:pic>
      <p:pic>
        <p:nvPicPr>
          <p:cNvPr id="6" name="Picture 5">
            <a:extLst>
              <a:ext uri="{FF2B5EF4-FFF2-40B4-BE49-F238E27FC236}">
                <a16:creationId xmlns:a16="http://schemas.microsoft.com/office/drawing/2014/main" id="{269F6F20-F848-DB40-8DA0-0987DC399D01}"/>
              </a:ext>
            </a:extLst>
          </p:cNvPr>
          <p:cNvPicPr>
            <a:picLocks noChangeAspect="1"/>
          </p:cNvPicPr>
          <p:nvPr userDrawn="1"/>
        </p:nvPicPr>
        <p:blipFill>
          <a:blip r:embed="rId4"/>
          <a:stretch>
            <a:fillRect/>
          </a:stretch>
        </p:blipFill>
        <p:spPr>
          <a:xfrm>
            <a:off x="4746193" y="5486454"/>
            <a:ext cx="3971087" cy="1052577"/>
          </a:xfrm>
          <a:prstGeom prst="rect">
            <a:avLst/>
          </a:prstGeom>
        </p:spPr>
      </p:pic>
    </p:spTree>
    <p:extLst>
      <p:ext uri="{BB962C8B-B14F-4D97-AF65-F5344CB8AC3E}">
        <p14:creationId xmlns:p14="http://schemas.microsoft.com/office/powerpoint/2010/main" val="3623693392"/>
      </p:ext>
    </p:extLst>
  </p:cSld>
  <p:clrMapOvr>
    <a:masterClrMapping/>
  </p:clrMapOvr>
  <p:extLst>
    <p:ext uri="{DCECCB84-F9BA-43D5-87BE-67443E8EF086}">
      <p15:sldGuideLst xmlns:p15="http://schemas.microsoft.com/office/powerpoint/2012/main">
        <p15:guide id="1" orient="horz" pos="3552" userDrawn="1">
          <p15:clr>
            <a:srgbClr val="FBAE40"/>
          </p15:clr>
        </p15:guide>
        <p15:guide id="2" pos="540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FLL Content Split">
    <p:spTree>
      <p:nvGrpSpPr>
        <p:cNvPr id="1" name=""/>
        <p:cNvGrpSpPr/>
        <p:nvPr/>
      </p:nvGrpSpPr>
      <p:grpSpPr>
        <a:xfrm>
          <a:off x="0" y="0"/>
          <a:ext cx="0" cy="0"/>
          <a:chOff x="0" y="0"/>
          <a:chExt cx="0" cy="0"/>
        </a:xfrm>
      </p:grpSpPr>
      <p:pic>
        <p:nvPicPr>
          <p:cNvPr id="4" name="Picture 3" descr="A girl sitting on a table&#10;&#10;Description automatically generated">
            <a:extLst>
              <a:ext uri="{FF2B5EF4-FFF2-40B4-BE49-F238E27FC236}">
                <a16:creationId xmlns:a16="http://schemas.microsoft.com/office/drawing/2014/main" id="{7C80CD5D-3A4C-C245-A099-FFB3D35CA45E}"/>
              </a:ext>
            </a:extLst>
          </p:cNvPr>
          <p:cNvPicPr>
            <a:picLocks noChangeAspect="1"/>
          </p:cNvPicPr>
          <p:nvPr userDrawn="1"/>
        </p:nvPicPr>
        <p:blipFill>
          <a:blip r:embed="rId2"/>
          <a:stretch>
            <a:fillRect/>
          </a:stretch>
        </p:blipFill>
        <p:spPr>
          <a:xfrm>
            <a:off x="5011387" y="0"/>
            <a:ext cx="4132613" cy="6858000"/>
          </a:xfrm>
          <a:prstGeom prst="rect">
            <a:avLst/>
          </a:prstGeom>
        </p:spPr>
      </p:pic>
      <p:cxnSp>
        <p:nvCxnSpPr>
          <p:cNvPr id="10" name="Straight Connector 9">
            <a:extLst>
              <a:ext uri="{FF2B5EF4-FFF2-40B4-BE49-F238E27FC236}">
                <a16:creationId xmlns:a16="http://schemas.microsoft.com/office/drawing/2014/main" id="{4C4F22EC-9664-A64A-9E1D-9B596EE72190}"/>
              </a:ext>
            </a:extLst>
          </p:cNvPr>
          <p:cNvCxnSpPr>
            <a:cxnSpLocks/>
          </p:cNvCxnSpPr>
          <p:nvPr userDrawn="1"/>
        </p:nvCxnSpPr>
        <p:spPr>
          <a:xfrm>
            <a:off x="180799" y="6159514"/>
            <a:ext cx="4628818"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071C7DCC-A3D2-5745-943D-BB500C27C7C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80799" y="6339274"/>
            <a:ext cx="1171634" cy="369145"/>
          </a:xfrm>
          <a:prstGeom prst="rect">
            <a:avLst/>
          </a:prstGeom>
        </p:spPr>
      </p:pic>
      <p:pic>
        <p:nvPicPr>
          <p:cNvPr id="15" name="Picture 14">
            <a:extLst>
              <a:ext uri="{FF2B5EF4-FFF2-40B4-BE49-F238E27FC236}">
                <a16:creationId xmlns:a16="http://schemas.microsoft.com/office/drawing/2014/main" id="{5474F916-BB50-8E4B-B980-844F0A5373AF}"/>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437919" y="6288708"/>
            <a:ext cx="567209" cy="450144"/>
          </a:xfrm>
          <a:prstGeom prst="rect">
            <a:avLst/>
          </a:prstGeom>
        </p:spPr>
      </p:pic>
      <p:pic>
        <p:nvPicPr>
          <p:cNvPr id="16" name="Picture 15">
            <a:extLst>
              <a:ext uri="{FF2B5EF4-FFF2-40B4-BE49-F238E27FC236}">
                <a16:creationId xmlns:a16="http://schemas.microsoft.com/office/drawing/2014/main" id="{B799BB98-B5D9-FD4D-A9B7-A46046DC3C67}"/>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242775" y="6289812"/>
            <a:ext cx="566842" cy="449039"/>
          </a:xfrm>
          <a:prstGeom prst="rect">
            <a:avLst/>
          </a:prstGeom>
        </p:spPr>
      </p:pic>
      <p:pic>
        <p:nvPicPr>
          <p:cNvPr id="17" name="Picture 16">
            <a:extLst>
              <a:ext uri="{FF2B5EF4-FFF2-40B4-BE49-F238E27FC236}">
                <a16:creationId xmlns:a16="http://schemas.microsoft.com/office/drawing/2014/main" id="{488FD695-7368-F74F-A96C-1D6C2EB4799B}"/>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2633065" y="6289813"/>
            <a:ext cx="567208" cy="449039"/>
          </a:xfrm>
          <a:prstGeom prst="rect">
            <a:avLst/>
          </a:prstGeom>
        </p:spPr>
      </p:pic>
      <p:sp>
        <p:nvSpPr>
          <p:cNvPr id="18" name="Text Placeholder 14">
            <a:extLst>
              <a:ext uri="{FF2B5EF4-FFF2-40B4-BE49-F238E27FC236}">
                <a16:creationId xmlns:a16="http://schemas.microsoft.com/office/drawing/2014/main" id="{209ACF38-2E26-AD4A-85B8-9D81426E60CB}"/>
              </a:ext>
            </a:extLst>
          </p:cNvPr>
          <p:cNvSpPr>
            <a:spLocks noGrp="1"/>
          </p:cNvSpPr>
          <p:nvPr>
            <p:ph type="body" sz="quarter" idx="14"/>
          </p:nvPr>
        </p:nvSpPr>
        <p:spPr>
          <a:xfrm>
            <a:off x="409575" y="1909763"/>
            <a:ext cx="4171950" cy="4069983"/>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itle Placeholder 1">
            <a:extLst>
              <a:ext uri="{FF2B5EF4-FFF2-40B4-BE49-F238E27FC236}">
                <a16:creationId xmlns:a16="http://schemas.microsoft.com/office/drawing/2014/main" id="{35EBEBE3-32A2-3C42-B4C1-9DDFBAEDC241}"/>
              </a:ext>
            </a:extLst>
          </p:cNvPr>
          <p:cNvSpPr>
            <a:spLocks noGrp="1"/>
          </p:cNvSpPr>
          <p:nvPr>
            <p:ph type="title" hasCustomPrompt="1"/>
          </p:nvPr>
        </p:nvSpPr>
        <p:spPr>
          <a:xfrm>
            <a:off x="40957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20" name="Text Placeholder 12">
            <a:extLst>
              <a:ext uri="{FF2B5EF4-FFF2-40B4-BE49-F238E27FC236}">
                <a16:creationId xmlns:a16="http://schemas.microsoft.com/office/drawing/2014/main" id="{5CDA0C67-0D8E-C541-A589-A6B786712E3C}"/>
              </a:ext>
            </a:extLst>
          </p:cNvPr>
          <p:cNvSpPr>
            <a:spLocks noGrp="1"/>
          </p:cNvSpPr>
          <p:nvPr>
            <p:ph type="body" sz="quarter" idx="13" hasCustomPrompt="1"/>
          </p:nvPr>
        </p:nvSpPr>
        <p:spPr>
          <a:xfrm>
            <a:off x="40957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1204917711"/>
      </p:ext>
    </p:extLst>
  </p:cSld>
  <p:clrMapOvr>
    <a:masterClrMapping/>
  </p:clrMapOvr>
  <p:extLst>
    <p:ext uri="{DCECCB84-F9BA-43D5-87BE-67443E8EF086}">
      <p15:sldGuideLst xmlns:p15="http://schemas.microsoft.com/office/powerpoint/2012/main">
        <p15:guide id="1" orient="horz" pos="4176">
          <p15:clr>
            <a:srgbClr val="FBAE40"/>
          </p15:clr>
        </p15:guide>
        <p15:guide id="2">
          <p15:clr>
            <a:srgbClr val="FBAE40"/>
          </p15:clr>
        </p15:guide>
        <p15:guide id="3" pos="120">
          <p15:clr>
            <a:srgbClr val="FBAE40"/>
          </p15:clr>
        </p15:guide>
        <p15:guide id="4" pos="3144">
          <p15:clr>
            <a:srgbClr val="FBAE40"/>
          </p15:clr>
        </p15:guide>
        <p15:guide id="5" pos="3024">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FLL + Divisions Content">
    <p:spTree>
      <p:nvGrpSpPr>
        <p:cNvPr id="1" name=""/>
        <p:cNvGrpSpPr/>
        <p:nvPr/>
      </p:nvGrpSpPr>
      <p:grpSpPr>
        <a:xfrm>
          <a:off x="0" y="0"/>
          <a:ext cx="0" cy="0"/>
          <a:chOff x="0" y="0"/>
          <a:chExt cx="0" cy="0"/>
        </a:xfrm>
      </p:grpSpPr>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cxnSp>
        <p:nvCxnSpPr>
          <p:cNvPr id="5" name="Straight Connector 4">
            <a:extLst>
              <a:ext uri="{FF2B5EF4-FFF2-40B4-BE49-F238E27FC236}">
                <a16:creationId xmlns:a16="http://schemas.microsoft.com/office/drawing/2014/main" id="{4123CD55-385C-5342-B8A4-11A44E4ABC0F}"/>
              </a:ext>
            </a:extLst>
          </p:cNvPr>
          <p:cNvCxnSpPr>
            <a:cxnSpLocks/>
          </p:cNvCxnSpPr>
          <p:nvPr userDrawn="1"/>
        </p:nvCxnSpPr>
        <p:spPr>
          <a:xfrm>
            <a:off x="180799" y="6159514"/>
            <a:ext cx="877270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96E3F1F0-7281-BB45-940C-7699D66DE8D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80799" y="6339274"/>
            <a:ext cx="1171634" cy="369145"/>
          </a:xfrm>
          <a:prstGeom prst="rect">
            <a:avLst/>
          </a:prstGeom>
        </p:spPr>
      </p:pic>
      <p:pic>
        <p:nvPicPr>
          <p:cNvPr id="7" name="Picture 6">
            <a:extLst>
              <a:ext uri="{FF2B5EF4-FFF2-40B4-BE49-F238E27FC236}">
                <a16:creationId xmlns:a16="http://schemas.microsoft.com/office/drawing/2014/main" id="{EA02194A-C2C7-D346-B573-EA1DEFD4BA3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329199" y="6288708"/>
            <a:ext cx="567209" cy="450144"/>
          </a:xfrm>
          <a:prstGeom prst="rect">
            <a:avLst/>
          </a:prstGeom>
        </p:spPr>
      </p:pic>
      <p:pic>
        <p:nvPicPr>
          <p:cNvPr id="10" name="Picture 9">
            <a:extLst>
              <a:ext uri="{FF2B5EF4-FFF2-40B4-BE49-F238E27FC236}">
                <a16:creationId xmlns:a16="http://schemas.microsoft.com/office/drawing/2014/main" id="{55D83CE0-34B8-7D40-AFBF-6AD24461EB0C}"/>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8134055" y="6289812"/>
            <a:ext cx="566842" cy="449039"/>
          </a:xfrm>
          <a:prstGeom prst="rect">
            <a:avLst/>
          </a:prstGeom>
        </p:spPr>
      </p:pic>
      <p:pic>
        <p:nvPicPr>
          <p:cNvPr id="11" name="Picture 10">
            <a:extLst>
              <a:ext uri="{FF2B5EF4-FFF2-40B4-BE49-F238E27FC236}">
                <a16:creationId xmlns:a16="http://schemas.microsoft.com/office/drawing/2014/main" id="{A447F00E-80D8-5D4C-8E65-67C41ED58F4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6524345" y="6289813"/>
            <a:ext cx="567208" cy="449039"/>
          </a:xfrm>
          <a:prstGeom prst="rect">
            <a:avLst/>
          </a:prstGeom>
        </p:spPr>
      </p:pic>
      <p:sp>
        <p:nvSpPr>
          <p:cNvPr id="12" name="Text Placeholder 14">
            <a:extLst>
              <a:ext uri="{FF2B5EF4-FFF2-40B4-BE49-F238E27FC236}">
                <a16:creationId xmlns:a16="http://schemas.microsoft.com/office/drawing/2014/main" id="{E2FECD85-B06E-0645-8F2F-1286F6E97A39}"/>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itle Placeholder 1">
            <a:extLst>
              <a:ext uri="{FF2B5EF4-FFF2-40B4-BE49-F238E27FC236}">
                <a16:creationId xmlns:a16="http://schemas.microsoft.com/office/drawing/2014/main" id="{45ECF86C-28F9-2C49-9A2E-EAAB44D8AB92}"/>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4" name="Text Placeholder 12">
            <a:extLst>
              <a:ext uri="{FF2B5EF4-FFF2-40B4-BE49-F238E27FC236}">
                <a16:creationId xmlns:a16="http://schemas.microsoft.com/office/drawing/2014/main" id="{9C00856B-D2C0-EE4A-B31E-4CA8A8334D43}"/>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2586553534"/>
      </p:ext>
    </p:extLst>
  </p:cSld>
  <p:clrMapOvr>
    <a:masterClrMapping/>
  </p:clrMapOvr>
  <p:extLst>
    <p:ext uri="{DCECCB84-F9BA-43D5-87BE-67443E8EF086}">
      <p15:sldGuideLst xmlns:p15="http://schemas.microsoft.com/office/powerpoint/2012/main">
        <p15:guide id="1" orient="horz" pos="4176">
          <p15:clr>
            <a:srgbClr val="FBAE40"/>
          </p15:clr>
        </p15:guide>
        <p15:guide id="2" pos="564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FLL Discover Content">
    <p:spTree>
      <p:nvGrpSpPr>
        <p:cNvPr id="1" name=""/>
        <p:cNvGrpSpPr/>
        <p:nvPr/>
      </p:nvGrpSpPr>
      <p:grpSpPr>
        <a:xfrm>
          <a:off x="0" y="0"/>
          <a:ext cx="0" cy="0"/>
          <a:chOff x="0" y="0"/>
          <a:chExt cx="0" cy="0"/>
        </a:xfrm>
      </p:grpSpPr>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cxnSp>
        <p:nvCxnSpPr>
          <p:cNvPr id="5" name="Straight Connector 4">
            <a:extLst>
              <a:ext uri="{FF2B5EF4-FFF2-40B4-BE49-F238E27FC236}">
                <a16:creationId xmlns:a16="http://schemas.microsoft.com/office/drawing/2014/main" id="{4123CD55-385C-5342-B8A4-11A44E4ABC0F}"/>
              </a:ext>
            </a:extLst>
          </p:cNvPr>
          <p:cNvCxnSpPr>
            <a:cxnSpLocks/>
          </p:cNvCxnSpPr>
          <p:nvPr userDrawn="1"/>
        </p:nvCxnSpPr>
        <p:spPr>
          <a:xfrm>
            <a:off x="180799" y="6159514"/>
            <a:ext cx="762208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96E3F1F0-7281-BB45-940C-7699D66DE8D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80799" y="6339274"/>
            <a:ext cx="1171634" cy="369145"/>
          </a:xfrm>
          <a:prstGeom prst="rect">
            <a:avLst/>
          </a:prstGeom>
        </p:spPr>
      </p:pic>
      <p:pic>
        <p:nvPicPr>
          <p:cNvPr id="8" name="Picture 7">
            <a:extLst>
              <a:ext uri="{FF2B5EF4-FFF2-40B4-BE49-F238E27FC236}">
                <a16:creationId xmlns:a16="http://schemas.microsoft.com/office/drawing/2014/main" id="{591D8A5E-035A-404B-BF58-7E6F26A15A2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113369" y="6289813"/>
            <a:ext cx="567208" cy="449039"/>
          </a:xfrm>
          <a:prstGeom prst="rect">
            <a:avLst/>
          </a:prstGeom>
        </p:spPr>
      </p:pic>
      <p:sp>
        <p:nvSpPr>
          <p:cNvPr id="9" name="Rectangle 8">
            <a:extLst>
              <a:ext uri="{FF2B5EF4-FFF2-40B4-BE49-F238E27FC236}">
                <a16:creationId xmlns:a16="http://schemas.microsoft.com/office/drawing/2014/main" id="{A702E0E6-D5D1-6942-A6EB-83707AEFA9CB}"/>
              </a:ext>
            </a:extLst>
          </p:cNvPr>
          <p:cNvSpPr/>
          <p:nvPr userDrawn="1"/>
        </p:nvSpPr>
        <p:spPr>
          <a:xfrm>
            <a:off x="7958361" y="6139370"/>
            <a:ext cx="878284" cy="45719"/>
          </a:xfrm>
          <a:prstGeom prst="rect">
            <a:avLst/>
          </a:prstGeom>
          <a:solidFill>
            <a:srgbClr val="662C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4">
            <a:extLst>
              <a:ext uri="{FF2B5EF4-FFF2-40B4-BE49-F238E27FC236}">
                <a16:creationId xmlns:a16="http://schemas.microsoft.com/office/drawing/2014/main" id="{7FC62050-E6BD-5B4A-BC22-93EAE91A75DB}"/>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itle Placeholder 1">
            <a:extLst>
              <a:ext uri="{FF2B5EF4-FFF2-40B4-BE49-F238E27FC236}">
                <a16:creationId xmlns:a16="http://schemas.microsoft.com/office/drawing/2014/main" id="{0FD8D974-B3E7-5D42-8C11-96FAB1B9CB93}"/>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4" name="Text Placeholder 12">
            <a:extLst>
              <a:ext uri="{FF2B5EF4-FFF2-40B4-BE49-F238E27FC236}">
                <a16:creationId xmlns:a16="http://schemas.microsoft.com/office/drawing/2014/main" id="{3745604E-7440-E54B-AC0F-287B8FA39199}"/>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1379125180"/>
      </p:ext>
    </p:extLst>
  </p:cSld>
  <p:clrMapOvr>
    <a:masterClrMapping/>
  </p:clrMapOvr>
  <p:extLst>
    <p:ext uri="{DCECCB84-F9BA-43D5-87BE-67443E8EF086}">
      <p15:sldGuideLst xmlns:p15="http://schemas.microsoft.com/office/powerpoint/2012/main">
        <p15:guide id="1" orient="horz" pos="4176">
          <p15:clr>
            <a:srgbClr val="FBAE40"/>
          </p15:clr>
        </p15:guide>
        <p15:guide id="2" pos="56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FLL Explore Conten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0FF1096-3169-EE4B-8934-C3FB782637A7}"/>
              </a:ext>
            </a:extLst>
          </p:cNvPr>
          <p:cNvSpPr/>
          <p:nvPr userDrawn="1"/>
        </p:nvSpPr>
        <p:spPr>
          <a:xfrm>
            <a:off x="7958361" y="6139370"/>
            <a:ext cx="878284" cy="45719"/>
          </a:xfrm>
          <a:prstGeom prst="rect">
            <a:avLst/>
          </a:prstGeom>
          <a:solidFill>
            <a:srgbClr val="00A6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890C33C2-6CD3-9547-B7C0-310F735C716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113368" y="6288708"/>
            <a:ext cx="567209" cy="450144"/>
          </a:xfrm>
          <a:prstGeom prst="rect">
            <a:avLst/>
          </a:prstGeom>
        </p:spPr>
      </p:pic>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cxnSp>
        <p:nvCxnSpPr>
          <p:cNvPr id="5" name="Straight Connector 4">
            <a:extLst>
              <a:ext uri="{FF2B5EF4-FFF2-40B4-BE49-F238E27FC236}">
                <a16:creationId xmlns:a16="http://schemas.microsoft.com/office/drawing/2014/main" id="{4123CD55-385C-5342-B8A4-11A44E4ABC0F}"/>
              </a:ext>
            </a:extLst>
          </p:cNvPr>
          <p:cNvCxnSpPr>
            <a:cxnSpLocks/>
          </p:cNvCxnSpPr>
          <p:nvPr userDrawn="1"/>
        </p:nvCxnSpPr>
        <p:spPr>
          <a:xfrm>
            <a:off x="180799" y="6159514"/>
            <a:ext cx="762208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96E3F1F0-7281-BB45-940C-7699D66DE8D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80799" y="6339274"/>
            <a:ext cx="1171634" cy="369145"/>
          </a:xfrm>
          <a:prstGeom prst="rect">
            <a:avLst/>
          </a:prstGeom>
        </p:spPr>
      </p:pic>
      <p:sp>
        <p:nvSpPr>
          <p:cNvPr id="13" name="Text Placeholder 14">
            <a:extLst>
              <a:ext uri="{FF2B5EF4-FFF2-40B4-BE49-F238E27FC236}">
                <a16:creationId xmlns:a16="http://schemas.microsoft.com/office/drawing/2014/main" id="{E86BD933-7ECD-DB44-A5D3-0CA3A0BC9477}"/>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itle Placeholder 1">
            <a:extLst>
              <a:ext uri="{FF2B5EF4-FFF2-40B4-BE49-F238E27FC236}">
                <a16:creationId xmlns:a16="http://schemas.microsoft.com/office/drawing/2014/main" id="{154C9013-0D60-994B-9DA0-2156E8F77415}"/>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5" name="Text Placeholder 12">
            <a:extLst>
              <a:ext uri="{FF2B5EF4-FFF2-40B4-BE49-F238E27FC236}">
                <a16:creationId xmlns:a16="http://schemas.microsoft.com/office/drawing/2014/main" id="{171F26ED-0509-D14C-96DF-C0C59D829CEF}"/>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3028720161"/>
      </p:ext>
    </p:extLst>
  </p:cSld>
  <p:clrMapOvr>
    <a:masterClrMapping/>
  </p:clrMapOvr>
  <p:extLst>
    <p:ext uri="{DCECCB84-F9BA-43D5-87BE-67443E8EF086}">
      <p15:sldGuideLst xmlns:p15="http://schemas.microsoft.com/office/powerpoint/2012/main">
        <p15:guide id="1" orient="horz" pos="4176">
          <p15:clr>
            <a:srgbClr val="FBAE40"/>
          </p15:clr>
        </p15:guide>
        <p15:guide id="2" pos="56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FLL Challenge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D6D1B90-0E65-9F46-B5CA-31D21D7C3B70}"/>
              </a:ext>
            </a:extLst>
          </p:cNvPr>
          <p:cNvSpPr/>
          <p:nvPr userDrawn="1"/>
        </p:nvSpPr>
        <p:spPr>
          <a:xfrm>
            <a:off x="7958361" y="6139370"/>
            <a:ext cx="878284" cy="45719"/>
          </a:xfrm>
          <a:prstGeom prst="rect">
            <a:avLst/>
          </a:prstGeom>
          <a:solidFill>
            <a:srgbClr val="EE30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0B9876EC-A9F7-9F45-AE59-5ECBB1FC430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114082" y="6289812"/>
            <a:ext cx="566842" cy="449039"/>
          </a:xfrm>
          <a:prstGeom prst="rect">
            <a:avLst/>
          </a:prstGeom>
        </p:spPr>
      </p:pic>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cxnSp>
        <p:nvCxnSpPr>
          <p:cNvPr id="5" name="Straight Connector 4">
            <a:extLst>
              <a:ext uri="{FF2B5EF4-FFF2-40B4-BE49-F238E27FC236}">
                <a16:creationId xmlns:a16="http://schemas.microsoft.com/office/drawing/2014/main" id="{4123CD55-385C-5342-B8A4-11A44E4ABC0F}"/>
              </a:ext>
            </a:extLst>
          </p:cNvPr>
          <p:cNvCxnSpPr>
            <a:cxnSpLocks/>
          </p:cNvCxnSpPr>
          <p:nvPr userDrawn="1"/>
        </p:nvCxnSpPr>
        <p:spPr>
          <a:xfrm>
            <a:off x="180799" y="6159514"/>
            <a:ext cx="762208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96E3F1F0-7281-BB45-940C-7699D66DE8D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80799" y="6339274"/>
            <a:ext cx="1171634" cy="369145"/>
          </a:xfrm>
          <a:prstGeom prst="rect">
            <a:avLst/>
          </a:prstGeom>
        </p:spPr>
      </p:pic>
      <p:sp>
        <p:nvSpPr>
          <p:cNvPr id="9" name="Text Placeholder 14">
            <a:extLst>
              <a:ext uri="{FF2B5EF4-FFF2-40B4-BE49-F238E27FC236}">
                <a16:creationId xmlns:a16="http://schemas.microsoft.com/office/drawing/2014/main" id="{32D004C9-1722-3C49-AA73-B0A2E47BECEF}"/>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Placeholder 1">
            <a:extLst>
              <a:ext uri="{FF2B5EF4-FFF2-40B4-BE49-F238E27FC236}">
                <a16:creationId xmlns:a16="http://schemas.microsoft.com/office/drawing/2014/main" id="{F0294C1F-B68B-4946-B2C2-B402D357890C}"/>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3" name="Text Placeholder 12">
            <a:extLst>
              <a:ext uri="{FF2B5EF4-FFF2-40B4-BE49-F238E27FC236}">
                <a16:creationId xmlns:a16="http://schemas.microsoft.com/office/drawing/2014/main" id="{C596ABF9-6C2C-754C-9957-63121EA440F3}"/>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104925573"/>
      </p:ext>
    </p:extLst>
  </p:cSld>
  <p:clrMapOvr>
    <a:masterClrMapping/>
  </p:clrMapOvr>
  <p:extLst>
    <p:ext uri="{DCECCB84-F9BA-43D5-87BE-67443E8EF086}">
      <p15:sldGuideLst xmlns:p15="http://schemas.microsoft.com/office/powerpoint/2012/main">
        <p15:guide id="1" orient="horz" pos="4176">
          <p15:clr>
            <a:srgbClr val="FBAE40"/>
          </p15:clr>
        </p15:guide>
        <p15:guide id="2" pos="56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FTC Title">
    <p:spTree>
      <p:nvGrpSpPr>
        <p:cNvPr id="1" name=""/>
        <p:cNvGrpSpPr/>
        <p:nvPr/>
      </p:nvGrpSpPr>
      <p:grpSpPr>
        <a:xfrm>
          <a:off x="0" y="0"/>
          <a:ext cx="0" cy="0"/>
          <a:chOff x="0" y="0"/>
          <a:chExt cx="0" cy="0"/>
        </a:xfrm>
      </p:grpSpPr>
      <p:pic>
        <p:nvPicPr>
          <p:cNvPr id="4" name="Picture 3" descr="A group of people standing in a room&#10;&#10;Description automatically generated">
            <a:extLst>
              <a:ext uri="{FF2B5EF4-FFF2-40B4-BE49-F238E27FC236}">
                <a16:creationId xmlns:a16="http://schemas.microsoft.com/office/drawing/2014/main" id="{AB96C312-9228-F146-9D4D-ED39000206FB}"/>
              </a:ext>
            </a:extLst>
          </p:cNvPr>
          <p:cNvPicPr>
            <a:picLocks noChangeAspect="1"/>
          </p:cNvPicPr>
          <p:nvPr userDrawn="1"/>
        </p:nvPicPr>
        <p:blipFill>
          <a:blip r:embed="rId2"/>
          <a:stretch>
            <a:fillRect/>
          </a:stretch>
        </p:blipFill>
        <p:spPr>
          <a:xfrm>
            <a:off x="1486" y="0"/>
            <a:ext cx="9141027" cy="6858000"/>
          </a:xfrm>
          <a:prstGeom prst="rect">
            <a:avLst/>
          </a:prstGeom>
        </p:spPr>
      </p:pic>
      <p:pic>
        <p:nvPicPr>
          <p:cNvPr id="11" name="Picture 10">
            <a:extLst>
              <a:ext uri="{FF2B5EF4-FFF2-40B4-BE49-F238E27FC236}">
                <a16:creationId xmlns:a16="http://schemas.microsoft.com/office/drawing/2014/main" id="{6FAC7D3B-293E-F844-ACC7-2EDE6C923403}"/>
              </a:ext>
            </a:extLst>
          </p:cNvPr>
          <p:cNvPicPr>
            <a:picLocks noChangeAspect="1"/>
          </p:cNvPicPr>
          <p:nvPr userDrawn="1"/>
        </p:nvPicPr>
        <p:blipFill>
          <a:blip r:embed="rId3"/>
          <a:stretch>
            <a:fillRect/>
          </a:stretch>
        </p:blipFill>
        <p:spPr>
          <a:xfrm>
            <a:off x="1549190" y="5184912"/>
            <a:ext cx="6045620" cy="1165041"/>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spTree>
    <p:extLst>
      <p:ext uri="{BB962C8B-B14F-4D97-AF65-F5344CB8AC3E}">
        <p14:creationId xmlns:p14="http://schemas.microsoft.com/office/powerpoint/2010/main" val="36331959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FTC Split Content">
    <p:spTree>
      <p:nvGrpSpPr>
        <p:cNvPr id="1" name=""/>
        <p:cNvGrpSpPr/>
        <p:nvPr/>
      </p:nvGrpSpPr>
      <p:grpSpPr>
        <a:xfrm>
          <a:off x="0" y="0"/>
          <a:ext cx="0" cy="0"/>
          <a:chOff x="0" y="0"/>
          <a:chExt cx="0" cy="0"/>
        </a:xfrm>
      </p:grpSpPr>
      <p:pic>
        <p:nvPicPr>
          <p:cNvPr id="7" name="Picture 6" descr="A group of people posing for the camera&#10;&#10;Description automatically generated">
            <a:extLst>
              <a:ext uri="{FF2B5EF4-FFF2-40B4-BE49-F238E27FC236}">
                <a16:creationId xmlns:a16="http://schemas.microsoft.com/office/drawing/2014/main" id="{BB86ADDC-C5CE-D145-9B24-4927989EDC10}"/>
              </a:ext>
            </a:extLst>
          </p:cNvPr>
          <p:cNvPicPr>
            <a:picLocks noChangeAspect="1"/>
          </p:cNvPicPr>
          <p:nvPr userDrawn="1"/>
        </p:nvPicPr>
        <p:blipFill>
          <a:blip r:embed="rId2"/>
          <a:stretch>
            <a:fillRect/>
          </a:stretch>
        </p:blipFill>
        <p:spPr>
          <a:xfrm>
            <a:off x="5011387" y="0"/>
            <a:ext cx="4132613" cy="6858000"/>
          </a:xfrm>
          <a:prstGeom prst="rect">
            <a:avLst/>
          </a:prstGeom>
        </p:spPr>
      </p:pic>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180799" y="6233945"/>
            <a:ext cx="349712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CA7B5E5A-8C74-4F43-906F-1C9502959F76}"/>
              </a:ext>
            </a:extLst>
          </p:cNvPr>
          <p:cNvPicPr>
            <a:picLocks noChangeAspect="1"/>
          </p:cNvPicPr>
          <p:nvPr userDrawn="1"/>
        </p:nvPicPr>
        <p:blipFill>
          <a:blip r:embed="rId4"/>
          <a:stretch>
            <a:fillRect/>
          </a:stretch>
        </p:blipFill>
        <p:spPr>
          <a:xfrm>
            <a:off x="3932868" y="6370429"/>
            <a:ext cx="806850" cy="373906"/>
          </a:xfrm>
          <a:prstGeom prst="rect">
            <a:avLst/>
          </a:prstGeom>
        </p:spPr>
      </p:pic>
      <p:sp>
        <p:nvSpPr>
          <p:cNvPr id="6" name="Rectangle 5">
            <a:extLst>
              <a:ext uri="{FF2B5EF4-FFF2-40B4-BE49-F238E27FC236}">
                <a16:creationId xmlns:a16="http://schemas.microsoft.com/office/drawing/2014/main" id="{E508BDC1-04F1-E147-A19E-F0708D7C4AE0}"/>
              </a:ext>
            </a:extLst>
          </p:cNvPr>
          <p:cNvSpPr/>
          <p:nvPr userDrawn="1"/>
        </p:nvSpPr>
        <p:spPr>
          <a:xfrm>
            <a:off x="3857801" y="6216985"/>
            <a:ext cx="956984" cy="45719"/>
          </a:xfrm>
          <a:prstGeom prst="rect">
            <a:avLst/>
          </a:prstGeom>
          <a:solidFill>
            <a:srgbClr val="F57E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4">
            <a:extLst>
              <a:ext uri="{FF2B5EF4-FFF2-40B4-BE49-F238E27FC236}">
                <a16:creationId xmlns:a16="http://schemas.microsoft.com/office/drawing/2014/main" id="{9ED5DBD5-1D44-A349-997C-B8B186AF16A5}"/>
              </a:ext>
            </a:extLst>
          </p:cNvPr>
          <p:cNvSpPr>
            <a:spLocks noGrp="1"/>
          </p:cNvSpPr>
          <p:nvPr>
            <p:ph type="body" sz="quarter" idx="14"/>
          </p:nvPr>
        </p:nvSpPr>
        <p:spPr>
          <a:xfrm>
            <a:off x="409575" y="1909763"/>
            <a:ext cx="417195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Title Placeholder 1">
            <a:extLst>
              <a:ext uri="{FF2B5EF4-FFF2-40B4-BE49-F238E27FC236}">
                <a16:creationId xmlns:a16="http://schemas.microsoft.com/office/drawing/2014/main" id="{CBD62BA6-9822-1742-8046-63189E63A29D}"/>
              </a:ext>
            </a:extLst>
          </p:cNvPr>
          <p:cNvSpPr>
            <a:spLocks noGrp="1"/>
          </p:cNvSpPr>
          <p:nvPr>
            <p:ph type="title" hasCustomPrompt="1"/>
          </p:nvPr>
        </p:nvSpPr>
        <p:spPr>
          <a:xfrm>
            <a:off x="40957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17" name="Text Placeholder 12">
            <a:extLst>
              <a:ext uri="{FF2B5EF4-FFF2-40B4-BE49-F238E27FC236}">
                <a16:creationId xmlns:a16="http://schemas.microsoft.com/office/drawing/2014/main" id="{04E1C05B-7DEB-6B4A-B702-88ECD0BB368B}"/>
              </a:ext>
            </a:extLst>
          </p:cNvPr>
          <p:cNvSpPr>
            <a:spLocks noGrp="1"/>
          </p:cNvSpPr>
          <p:nvPr>
            <p:ph type="body" sz="quarter" idx="13" hasCustomPrompt="1"/>
          </p:nvPr>
        </p:nvSpPr>
        <p:spPr>
          <a:xfrm>
            <a:off x="40957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4026505429"/>
      </p:ext>
    </p:extLst>
  </p:cSld>
  <p:clrMapOvr>
    <a:masterClrMapping/>
  </p:clrMapOvr>
  <p:extLst>
    <p:ext uri="{DCECCB84-F9BA-43D5-87BE-67443E8EF086}">
      <p15:sldGuideLst xmlns:p15="http://schemas.microsoft.com/office/powerpoint/2012/main">
        <p15:guide id="1" orient="horz" pos="4176">
          <p15:clr>
            <a:srgbClr val="FBAE40"/>
          </p15:clr>
        </p15:guide>
        <p15:guide id="2">
          <p15:clr>
            <a:srgbClr val="FBAE40"/>
          </p15:clr>
        </p15:guide>
        <p15:guide id="3" pos="120">
          <p15:clr>
            <a:srgbClr val="FBAE40"/>
          </p15:clr>
        </p15:guide>
        <p15:guide id="4" pos="3144">
          <p15:clr>
            <a:srgbClr val="FBAE40"/>
          </p15:clr>
        </p15:guide>
        <p15:guide id="5" pos="3024">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FTC Content">
    <p:spTree>
      <p:nvGrpSpPr>
        <p:cNvPr id="1" name=""/>
        <p:cNvGrpSpPr/>
        <p:nvPr/>
      </p:nvGrpSpPr>
      <p:grpSpPr>
        <a:xfrm>
          <a:off x="0" y="0"/>
          <a:ext cx="0" cy="0"/>
          <a:chOff x="0" y="0"/>
          <a:chExt cx="0" cy="0"/>
        </a:xfrm>
      </p:grpSpPr>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180799" y="6233945"/>
            <a:ext cx="746968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pic>
        <p:nvPicPr>
          <p:cNvPr id="5" name="Picture 4">
            <a:extLst>
              <a:ext uri="{FF2B5EF4-FFF2-40B4-BE49-F238E27FC236}">
                <a16:creationId xmlns:a16="http://schemas.microsoft.com/office/drawing/2014/main" id="{7D5DF282-9FFB-8343-9583-E56497D9A38F}"/>
              </a:ext>
            </a:extLst>
          </p:cNvPr>
          <p:cNvPicPr>
            <a:picLocks noChangeAspect="1"/>
          </p:cNvPicPr>
          <p:nvPr userDrawn="1"/>
        </p:nvPicPr>
        <p:blipFill>
          <a:blip r:embed="rId3"/>
          <a:stretch>
            <a:fillRect/>
          </a:stretch>
        </p:blipFill>
        <p:spPr>
          <a:xfrm>
            <a:off x="7874948" y="6370429"/>
            <a:ext cx="806850" cy="373906"/>
          </a:xfrm>
          <a:prstGeom prst="rect">
            <a:avLst/>
          </a:prstGeom>
        </p:spPr>
      </p:pic>
      <p:sp>
        <p:nvSpPr>
          <p:cNvPr id="6" name="Rectangle 5">
            <a:extLst>
              <a:ext uri="{FF2B5EF4-FFF2-40B4-BE49-F238E27FC236}">
                <a16:creationId xmlns:a16="http://schemas.microsoft.com/office/drawing/2014/main" id="{7C080252-F820-DB47-845D-2D64213173B5}"/>
              </a:ext>
            </a:extLst>
          </p:cNvPr>
          <p:cNvSpPr/>
          <p:nvPr userDrawn="1"/>
        </p:nvSpPr>
        <p:spPr>
          <a:xfrm>
            <a:off x="7799881" y="6216985"/>
            <a:ext cx="956984" cy="45719"/>
          </a:xfrm>
          <a:prstGeom prst="rect">
            <a:avLst/>
          </a:prstGeom>
          <a:solidFill>
            <a:srgbClr val="F57E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4">
            <a:extLst>
              <a:ext uri="{FF2B5EF4-FFF2-40B4-BE49-F238E27FC236}">
                <a16:creationId xmlns:a16="http://schemas.microsoft.com/office/drawing/2014/main" id="{267380B0-7C21-8241-AA1C-D36A47093862}"/>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Placeholder 1">
            <a:extLst>
              <a:ext uri="{FF2B5EF4-FFF2-40B4-BE49-F238E27FC236}">
                <a16:creationId xmlns:a16="http://schemas.microsoft.com/office/drawing/2014/main" id="{8CF55798-5B07-BC47-AF64-590FB385F1F2}"/>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2" name="Text Placeholder 12">
            <a:extLst>
              <a:ext uri="{FF2B5EF4-FFF2-40B4-BE49-F238E27FC236}">
                <a16:creationId xmlns:a16="http://schemas.microsoft.com/office/drawing/2014/main" id="{02FD4638-C49D-8B48-A189-9195A84D0DAC}"/>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3371891976"/>
      </p:ext>
    </p:extLst>
  </p:cSld>
  <p:clrMapOvr>
    <a:masterClrMapping/>
  </p:clrMapOvr>
  <p:extLst>
    <p:ext uri="{DCECCB84-F9BA-43D5-87BE-67443E8EF086}">
      <p15:sldGuideLst xmlns:p15="http://schemas.microsoft.com/office/powerpoint/2012/main">
        <p15:guide id="1" orient="horz" pos="4176">
          <p15:clr>
            <a:srgbClr val="FBAE40"/>
          </p15:clr>
        </p15:guide>
        <p15:guide id="2" pos="288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FRC Title">
    <p:spTree>
      <p:nvGrpSpPr>
        <p:cNvPr id="1" name=""/>
        <p:cNvGrpSpPr/>
        <p:nvPr/>
      </p:nvGrpSpPr>
      <p:grpSpPr>
        <a:xfrm>
          <a:off x="0" y="0"/>
          <a:ext cx="0" cy="0"/>
          <a:chOff x="0" y="0"/>
          <a:chExt cx="0" cy="0"/>
        </a:xfrm>
      </p:grpSpPr>
      <p:pic>
        <p:nvPicPr>
          <p:cNvPr id="6" name="Picture 5" descr="A group of people standing in front of a store&#10;&#10;Description automatically generated">
            <a:extLst>
              <a:ext uri="{FF2B5EF4-FFF2-40B4-BE49-F238E27FC236}">
                <a16:creationId xmlns:a16="http://schemas.microsoft.com/office/drawing/2014/main" id="{553D7561-24EC-CA46-8738-D6F0A5CB4AEF}"/>
              </a:ext>
            </a:extLst>
          </p:cNvPr>
          <p:cNvPicPr>
            <a:picLocks noChangeAspect="1"/>
          </p:cNvPicPr>
          <p:nvPr userDrawn="1"/>
        </p:nvPicPr>
        <p:blipFill>
          <a:blip r:embed="rId2"/>
          <a:stretch>
            <a:fillRect/>
          </a:stretch>
        </p:blipFill>
        <p:spPr>
          <a:xfrm>
            <a:off x="1486" y="0"/>
            <a:ext cx="9141027" cy="685800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12" name="Picture 11">
            <a:extLst>
              <a:ext uri="{FF2B5EF4-FFF2-40B4-BE49-F238E27FC236}">
                <a16:creationId xmlns:a16="http://schemas.microsoft.com/office/drawing/2014/main" id="{CB9A6731-E8CF-354D-A9B3-4C8279C84B11}"/>
              </a:ext>
            </a:extLst>
          </p:cNvPr>
          <p:cNvPicPr>
            <a:picLocks noChangeAspect="1"/>
          </p:cNvPicPr>
          <p:nvPr userDrawn="1"/>
        </p:nvPicPr>
        <p:blipFill>
          <a:blip r:embed="rId3"/>
          <a:stretch>
            <a:fillRect/>
          </a:stretch>
        </p:blipFill>
        <p:spPr>
          <a:xfrm>
            <a:off x="1423241" y="5184912"/>
            <a:ext cx="6297519" cy="1165041"/>
          </a:xfrm>
          <a:prstGeom prst="rect">
            <a:avLst/>
          </a:prstGeom>
        </p:spPr>
      </p:pic>
    </p:spTree>
    <p:extLst>
      <p:ext uri="{BB962C8B-B14F-4D97-AF65-F5344CB8AC3E}">
        <p14:creationId xmlns:p14="http://schemas.microsoft.com/office/powerpoint/2010/main" val="5209208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FRC Content Split">
    <p:spTree>
      <p:nvGrpSpPr>
        <p:cNvPr id="1" name=""/>
        <p:cNvGrpSpPr/>
        <p:nvPr/>
      </p:nvGrpSpPr>
      <p:grpSpPr>
        <a:xfrm>
          <a:off x="0" y="0"/>
          <a:ext cx="0" cy="0"/>
          <a:chOff x="0" y="0"/>
          <a:chExt cx="0" cy="0"/>
        </a:xfrm>
      </p:grpSpPr>
      <p:pic>
        <p:nvPicPr>
          <p:cNvPr id="3" name="Picture 2" descr="A picture containing person, outdoor, man, people&#10;&#10;Description automatically generated">
            <a:extLst>
              <a:ext uri="{FF2B5EF4-FFF2-40B4-BE49-F238E27FC236}">
                <a16:creationId xmlns:a16="http://schemas.microsoft.com/office/drawing/2014/main" id="{6ACECBEB-E200-5C48-BD42-BCA9AD284BDD}"/>
              </a:ext>
            </a:extLst>
          </p:cNvPr>
          <p:cNvPicPr>
            <a:picLocks noChangeAspect="1"/>
          </p:cNvPicPr>
          <p:nvPr userDrawn="1"/>
        </p:nvPicPr>
        <p:blipFill>
          <a:blip r:embed="rId2"/>
          <a:stretch>
            <a:fillRect/>
          </a:stretch>
        </p:blipFill>
        <p:spPr>
          <a:xfrm>
            <a:off x="5011387" y="0"/>
            <a:ext cx="4132613" cy="6858000"/>
          </a:xfrm>
          <a:prstGeom prst="rect">
            <a:avLst/>
          </a:prstGeom>
        </p:spPr>
      </p:pic>
      <p:sp>
        <p:nvSpPr>
          <p:cNvPr id="10" name="Rectangle 9">
            <a:extLst>
              <a:ext uri="{FF2B5EF4-FFF2-40B4-BE49-F238E27FC236}">
                <a16:creationId xmlns:a16="http://schemas.microsoft.com/office/drawing/2014/main" id="{B5C310FE-A61B-8440-BF86-3883B3A76181}"/>
              </a:ext>
            </a:extLst>
          </p:cNvPr>
          <p:cNvSpPr/>
          <p:nvPr userDrawn="1"/>
        </p:nvSpPr>
        <p:spPr>
          <a:xfrm>
            <a:off x="3856102" y="6216985"/>
            <a:ext cx="956984" cy="45719"/>
          </a:xfrm>
          <a:prstGeom prst="rect">
            <a:avLst/>
          </a:prstGeom>
          <a:solidFill>
            <a:srgbClr val="009B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8CDAEFEB-E8F2-814A-919E-471B2CA9BB02}"/>
              </a:ext>
            </a:extLst>
          </p:cNvPr>
          <p:cNvPicPr>
            <a:picLocks noChangeAspect="1"/>
          </p:cNvPicPr>
          <p:nvPr userDrawn="1"/>
        </p:nvPicPr>
        <p:blipFill>
          <a:blip r:embed="rId3"/>
          <a:stretch>
            <a:fillRect/>
          </a:stretch>
        </p:blipFill>
        <p:spPr>
          <a:xfrm>
            <a:off x="3870467" y="6365047"/>
            <a:ext cx="928255" cy="379287"/>
          </a:xfrm>
          <a:prstGeom prst="rect">
            <a:avLst/>
          </a:prstGeom>
        </p:spPr>
      </p:pic>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12" name="Straight Connector 11">
            <a:extLst>
              <a:ext uri="{FF2B5EF4-FFF2-40B4-BE49-F238E27FC236}">
                <a16:creationId xmlns:a16="http://schemas.microsoft.com/office/drawing/2014/main" id="{9A4D9B68-9D04-0F44-8881-B4385DCBE5E2}"/>
              </a:ext>
            </a:extLst>
          </p:cNvPr>
          <p:cNvCxnSpPr>
            <a:cxnSpLocks/>
          </p:cNvCxnSpPr>
          <p:nvPr userDrawn="1"/>
        </p:nvCxnSpPr>
        <p:spPr>
          <a:xfrm>
            <a:off x="180799" y="6233945"/>
            <a:ext cx="349712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3" name="Text Placeholder 14">
            <a:extLst>
              <a:ext uri="{FF2B5EF4-FFF2-40B4-BE49-F238E27FC236}">
                <a16:creationId xmlns:a16="http://schemas.microsoft.com/office/drawing/2014/main" id="{5994B31E-674E-9342-937C-035E48EA85C7}"/>
              </a:ext>
            </a:extLst>
          </p:cNvPr>
          <p:cNvSpPr>
            <a:spLocks noGrp="1"/>
          </p:cNvSpPr>
          <p:nvPr>
            <p:ph type="body" sz="quarter" idx="14"/>
          </p:nvPr>
        </p:nvSpPr>
        <p:spPr>
          <a:xfrm>
            <a:off x="409575" y="1909763"/>
            <a:ext cx="417195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itle Placeholder 1">
            <a:extLst>
              <a:ext uri="{FF2B5EF4-FFF2-40B4-BE49-F238E27FC236}">
                <a16:creationId xmlns:a16="http://schemas.microsoft.com/office/drawing/2014/main" id="{482B953B-2758-3B46-921D-4E4EB5C34D3F}"/>
              </a:ext>
            </a:extLst>
          </p:cNvPr>
          <p:cNvSpPr>
            <a:spLocks noGrp="1"/>
          </p:cNvSpPr>
          <p:nvPr>
            <p:ph type="title" hasCustomPrompt="1"/>
          </p:nvPr>
        </p:nvSpPr>
        <p:spPr>
          <a:xfrm>
            <a:off x="40957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15" name="Text Placeholder 12">
            <a:extLst>
              <a:ext uri="{FF2B5EF4-FFF2-40B4-BE49-F238E27FC236}">
                <a16:creationId xmlns:a16="http://schemas.microsoft.com/office/drawing/2014/main" id="{DB5A34C5-15AB-9948-9572-30DBEA0E463D}"/>
              </a:ext>
            </a:extLst>
          </p:cNvPr>
          <p:cNvSpPr>
            <a:spLocks noGrp="1"/>
          </p:cNvSpPr>
          <p:nvPr>
            <p:ph type="body" sz="quarter" idx="13" hasCustomPrompt="1"/>
          </p:nvPr>
        </p:nvSpPr>
        <p:spPr>
          <a:xfrm>
            <a:off x="40957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2576773171"/>
      </p:ext>
    </p:extLst>
  </p:cSld>
  <p:clrMapOvr>
    <a:masterClrMapping/>
  </p:clrMapOvr>
  <p:extLst>
    <p:ext uri="{DCECCB84-F9BA-43D5-87BE-67443E8EF086}">
      <p15:sldGuideLst xmlns:p15="http://schemas.microsoft.com/office/powerpoint/2012/main">
        <p15:guide id="1" orient="horz" pos="4176">
          <p15:clr>
            <a:srgbClr val="FBAE40"/>
          </p15:clr>
        </p15:guide>
        <p15:guide id="2">
          <p15:clr>
            <a:srgbClr val="FBAE40"/>
          </p15:clr>
        </p15:guide>
        <p15:guide id="3" pos="120">
          <p15:clr>
            <a:srgbClr val="FBAE40"/>
          </p15:clr>
        </p15:guide>
        <p15:guide id="4" pos="3144">
          <p15:clr>
            <a:srgbClr val="FBAE40"/>
          </p15:clr>
        </p15:guide>
        <p15:guide id="5" pos="3024">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FRC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58DF4A-4D15-AE46-BCF3-490865FEB3D0}"/>
              </a:ext>
            </a:extLst>
          </p:cNvPr>
          <p:cNvSpPr/>
          <p:nvPr userDrawn="1"/>
        </p:nvSpPr>
        <p:spPr>
          <a:xfrm>
            <a:off x="7747382" y="6216985"/>
            <a:ext cx="956984" cy="45719"/>
          </a:xfrm>
          <a:prstGeom prst="rect">
            <a:avLst/>
          </a:prstGeom>
          <a:solidFill>
            <a:srgbClr val="009B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877C3726-FAD5-7C44-94E3-C4E81D788217}"/>
              </a:ext>
            </a:extLst>
          </p:cNvPr>
          <p:cNvPicPr>
            <a:picLocks noChangeAspect="1"/>
          </p:cNvPicPr>
          <p:nvPr userDrawn="1"/>
        </p:nvPicPr>
        <p:blipFill>
          <a:blip r:embed="rId2"/>
          <a:stretch>
            <a:fillRect/>
          </a:stretch>
        </p:blipFill>
        <p:spPr>
          <a:xfrm>
            <a:off x="7761747" y="6365047"/>
            <a:ext cx="928255" cy="379287"/>
          </a:xfrm>
          <a:prstGeom prst="rect">
            <a:avLst/>
          </a:prstGeom>
        </p:spPr>
      </p:pic>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180799" y="6233945"/>
            <a:ext cx="738840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sp>
        <p:nvSpPr>
          <p:cNvPr id="11" name="Text Placeholder 14">
            <a:extLst>
              <a:ext uri="{FF2B5EF4-FFF2-40B4-BE49-F238E27FC236}">
                <a16:creationId xmlns:a16="http://schemas.microsoft.com/office/drawing/2014/main" id="{09735B6C-CF20-9E43-BC94-65F0C1B34F2C}"/>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itle Placeholder 1">
            <a:extLst>
              <a:ext uri="{FF2B5EF4-FFF2-40B4-BE49-F238E27FC236}">
                <a16:creationId xmlns:a16="http://schemas.microsoft.com/office/drawing/2014/main" id="{A4819B2A-8C28-D84D-BF09-2EE03659561D}"/>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3" name="Text Placeholder 12">
            <a:extLst>
              <a:ext uri="{FF2B5EF4-FFF2-40B4-BE49-F238E27FC236}">
                <a16:creationId xmlns:a16="http://schemas.microsoft.com/office/drawing/2014/main" id="{020C6DBA-7784-2C40-A0FD-B5E5C80AEC3F}"/>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1764693607"/>
      </p:ext>
    </p:extLst>
  </p:cSld>
  <p:clrMapOvr>
    <a:masterClrMapping/>
  </p:clrMapOvr>
  <p:extLst>
    <p:ext uri="{DCECCB84-F9BA-43D5-87BE-67443E8EF086}">
      <p15:sldGuideLst xmlns:p15="http://schemas.microsoft.com/office/powerpoint/2012/main">
        <p15:guide id="1" orient="horz" pos="4176">
          <p15:clr>
            <a:srgbClr val="FBAE40"/>
          </p15:clr>
        </p15:guide>
        <p15:guide id="2" pos="288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FLL Explore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8724925"/>
      </p:ext>
    </p:extLst>
  </p:cSld>
  <p:clrMapOvr>
    <a:masterClrMapping/>
  </p:clrMapOvr>
  <p:extLst>
    <p:ext uri="{DCECCB84-F9BA-43D5-87BE-67443E8EF086}">
      <p15:sldGuideLst xmlns:p15="http://schemas.microsoft.com/office/powerpoint/2012/main">
        <p15:guide id="1" orient="horz" pos="4176">
          <p15:clr>
            <a:srgbClr val="FBAE40"/>
          </p15:clr>
        </p15:guide>
        <p15:guide id="2" pos="56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950719"/>
            <a:ext cx="7886700" cy="422624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EB161-7E7A-5042-BCF6-95F27F8C571E}" type="datetime1">
              <a:rPr lang="en-US" smtClean="0"/>
              <a:t>11/7/2021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C53052E6-E16C-A04B-8192-1DB31D569F09}" type="slidenum">
              <a:rPr lang="en-US" smtClean="0"/>
              <a:pPr/>
              <a:t>‹#›</a:t>
            </a:fld>
            <a:endParaRPr lang="en-US"/>
          </a:p>
        </p:txBody>
      </p:sp>
    </p:spTree>
    <p:extLst>
      <p:ext uri="{BB962C8B-B14F-4D97-AF65-F5344CB8AC3E}">
        <p14:creationId xmlns:p14="http://schemas.microsoft.com/office/powerpoint/2010/main" val="133488940"/>
      </p:ext>
    </p:extLst>
  </p:cSld>
  <p:clrMap bg1="lt1" tx1="dk1" bg2="lt2" tx2="dk2" accent1="accent1" accent2="accent2" accent3="accent3" accent4="accent4" accent5="accent5" accent6="accent6" hlink="hlink" folHlink="folHlink"/>
  <p:sldLayoutIdLst>
    <p:sldLayoutId id="2147483661" r:id="rId1"/>
    <p:sldLayoutId id="2147483672" r:id="rId2"/>
    <p:sldLayoutId id="2147483673" r:id="rId3"/>
    <p:sldLayoutId id="2147483674" r:id="rId4"/>
    <p:sldLayoutId id="2147483675" r:id="rId5"/>
    <p:sldLayoutId id="2147483677" r:id="rId6"/>
    <p:sldLayoutId id="2147483664" r:id="rId7"/>
    <p:sldLayoutId id="2147483678" r:id="rId8"/>
    <p:sldLayoutId id="2147483680" r:id="rId9"/>
    <p:sldLayoutId id="2147483681" r:id="rId10"/>
    <p:sldLayoutId id="2147483679" r:id="rId11"/>
    <p:sldLayoutId id="2147483682" r:id="rId12"/>
    <p:sldLayoutId id="2147483683" r:id="rId13"/>
    <p:sldLayoutId id="2147483684" r:id="rId14"/>
    <p:sldLayoutId id="2147483695" r:id="rId15"/>
    <p:sldLayoutId id="2147483685" r:id="rId16"/>
    <p:sldLayoutId id="2147483686" r:id="rId17"/>
    <p:sldLayoutId id="2147483687" r:id="rId18"/>
    <p:sldLayoutId id="2147483688" r:id="rId19"/>
    <p:sldLayoutId id="2147483689" r:id="rId20"/>
    <p:sldLayoutId id="2147483691" r:id="rId21"/>
    <p:sldLayoutId id="2147483690" r:id="rId22"/>
    <p:sldLayoutId id="2147483692" r:id="rId23"/>
    <p:sldLayoutId id="2147483694" r:id="rId24"/>
    <p:sldLayoutId id="2147483693" r:id="rId25"/>
  </p:sldLayoutIdLst>
  <p:hf hdr="0" ftr="0" dt="0"/>
  <p:txStyles>
    <p:titleStyle>
      <a:lvl1pPr algn="l" defTabSz="914400" rtl="0" eaLnBrk="1" latinLnBrk="0" hangingPunct="1">
        <a:lnSpc>
          <a:spcPct val="90000"/>
        </a:lnSpc>
        <a:spcBef>
          <a:spcPct val="0"/>
        </a:spcBef>
        <a:buNone/>
        <a:defRPr sz="4000" b="1" kern="1200">
          <a:solidFill>
            <a:schemeClr val="bg2">
              <a:lumMod val="25000"/>
            </a:schemeClr>
          </a:solidFill>
          <a:latin typeface="Helvetica Neue" panose="02000503000000020004" pitchFamily="2" charset="0"/>
          <a:ea typeface="Helvetica Neue" panose="02000503000000020004" pitchFamily="2" charset="0"/>
          <a:cs typeface="Helvetica Neue" panose="02000503000000020004" pitchFamily="2"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1234141"/>
      </p:ext>
    </p:extLst>
  </p:cSld>
  <p:clrMap bg1="lt1" tx1="dk1" bg2="lt2" tx2="dk2" accent1="accent1" accent2="accent2" accent3="accent3" accent4="accent4" accent5="accent5" accent6="accent6" hlink="hlink" folHlink="folHlink"/>
  <p:sldLayoutIdLst>
    <p:sldLayoutId id="2147483697" r:id="rId1"/>
  </p:sldLayoutIdLst>
  <p:hf hdr="0" ftr="0" dt="0"/>
  <p:txStyles>
    <p:titleStyle>
      <a:lvl1pPr algn="l" defTabSz="914400" rtl="0" eaLnBrk="1" latinLnBrk="0" hangingPunct="1">
        <a:lnSpc>
          <a:spcPct val="90000"/>
        </a:lnSpc>
        <a:spcBef>
          <a:spcPct val="0"/>
        </a:spcBef>
        <a:buNone/>
        <a:defRPr sz="4000" b="1" kern="1200">
          <a:solidFill>
            <a:schemeClr val="bg2">
              <a:lumMod val="25000"/>
            </a:schemeClr>
          </a:solidFill>
          <a:latin typeface="Helvetica Neue" panose="02000503000000020004" pitchFamily="2" charset="0"/>
          <a:ea typeface="Helvetica Neue" panose="02000503000000020004" pitchFamily="2" charset="0"/>
          <a:cs typeface="Helvetica Neue" panose="02000503000000020004" pitchFamily="2"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1.emf"/><Relationship Id="rId7" Type="http://schemas.openxmlformats.org/officeDocument/2006/relationships/image" Target="../media/image35.jpeg"/><Relationship Id="rId2" Type="http://schemas.openxmlformats.org/officeDocument/2006/relationships/notesSlide" Target="../notesSlides/notesSlide1.xml"/><Relationship Id="rId1" Type="http://schemas.openxmlformats.org/officeDocument/2006/relationships/slideLayout" Target="../slideLayouts/slideLayout26.xml"/><Relationship Id="rId6" Type="http://schemas.openxmlformats.org/officeDocument/2006/relationships/image" Target="../media/image34.jpeg"/><Relationship Id="rId5" Type="http://schemas.openxmlformats.org/officeDocument/2006/relationships/image" Target="../media/image33.emf"/><Relationship Id="rId4" Type="http://schemas.openxmlformats.org/officeDocument/2006/relationships/image" Target="../media/image32.emf"/></Relationships>
</file>

<file path=ppt/slides/_rels/slide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xml"/><Relationship Id="rId1" Type="http://schemas.openxmlformats.org/officeDocument/2006/relationships/slideLayout" Target="../slideLayouts/slideLayout19.xml"/><Relationship Id="rId4" Type="http://schemas.openxmlformats.org/officeDocument/2006/relationships/image" Target="../media/image37.png"/></Relationships>
</file>

<file path=ppt/slides/_rels/slide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xml"/><Relationship Id="rId1" Type="http://schemas.openxmlformats.org/officeDocument/2006/relationships/slideLayout" Target="../slideLayouts/slideLayout19.xml"/><Relationship Id="rId4" Type="http://schemas.openxmlformats.org/officeDocument/2006/relationships/image" Target="../media/image39.png"/></Relationships>
</file>

<file path=ppt/slides/_rels/slide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xml"/><Relationship Id="rId1" Type="http://schemas.openxmlformats.org/officeDocument/2006/relationships/slideLayout" Target="../slideLayouts/slideLayout19.xml"/><Relationship Id="rId4" Type="http://schemas.openxmlformats.org/officeDocument/2006/relationships/image" Target="../media/image41.png"/></Relationships>
</file>

<file path=ppt/slides/_rels/slide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7.xml"/><Relationship Id="rId1" Type="http://schemas.openxmlformats.org/officeDocument/2006/relationships/slideLayout" Target="../slideLayouts/slideLayout19.xml"/><Relationship Id="rId5" Type="http://schemas.openxmlformats.org/officeDocument/2006/relationships/image" Target="../media/image45.png"/><Relationship Id="rId4" Type="http://schemas.openxmlformats.org/officeDocument/2006/relationships/image" Target="../media/image44.png"/></Relationships>
</file>

<file path=ppt/slides/_rels/slide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8.xml"/><Relationship Id="rId1" Type="http://schemas.openxmlformats.org/officeDocument/2006/relationships/slideLayout" Target="../slideLayouts/slideLayout19.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9.xml"/><Relationship Id="rId1" Type="http://schemas.openxmlformats.org/officeDocument/2006/relationships/slideLayout" Target="../slideLayouts/slideLayout19.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3.jpeg"/></Relationships>
</file>

<file path=ppt/slides/_rels/slide1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0.xml"/><Relationship Id="rId1" Type="http://schemas.openxmlformats.org/officeDocument/2006/relationships/slideLayout" Target="../slideLayouts/slideLayout19.xml"/><Relationship Id="rId4" Type="http://schemas.openxmlformats.org/officeDocument/2006/relationships/image" Target="../media/image53.jpeg"/></Relationships>
</file>

<file path=ppt/slides/_rels/slide1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1.xml"/><Relationship Id="rId1" Type="http://schemas.openxmlformats.org/officeDocument/2006/relationships/slideLayout" Target="../slideLayouts/slideLayout19.xml"/><Relationship Id="rId4" Type="http://schemas.openxmlformats.org/officeDocument/2006/relationships/image" Target="../media/image53.jpeg"/></Relationships>
</file>

<file path=ppt/slides/_rels/slide1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2.xml"/><Relationship Id="rId1" Type="http://schemas.openxmlformats.org/officeDocument/2006/relationships/slideLayout" Target="../slideLayouts/slideLayout19.xml"/><Relationship Id="rId6" Type="http://schemas.openxmlformats.org/officeDocument/2006/relationships/image" Target="../media/image57.png"/><Relationship Id="rId5" Type="http://schemas.openxmlformats.org/officeDocument/2006/relationships/image" Target="../media/image56.jpeg"/><Relationship Id="rId4" Type="http://schemas.openxmlformats.org/officeDocument/2006/relationships/image" Target="../media/image55.png"/></Relationships>
</file>

<file path=ppt/slides/_rels/slide1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3.xml"/><Relationship Id="rId1" Type="http://schemas.openxmlformats.org/officeDocument/2006/relationships/slideLayout" Target="../slideLayouts/slideLayout19.xml"/><Relationship Id="rId4" Type="http://schemas.openxmlformats.org/officeDocument/2006/relationships/image" Target="../media/image53.jpeg"/></Relationships>
</file>

<file path=ppt/slides/_rels/slide1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4.xml"/><Relationship Id="rId1" Type="http://schemas.openxmlformats.org/officeDocument/2006/relationships/slideLayout" Target="../slideLayouts/slideLayout19.xml"/><Relationship Id="rId6" Type="http://schemas.openxmlformats.org/officeDocument/2006/relationships/image" Target="../media/image61.jpeg"/><Relationship Id="rId5" Type="http://schemas.openxmlformats.org/officeDocument/2006/relationships/image" Target="../media/image60.png"/><Relationship Id="rId4" Type="http://schemas.openxmlformats.org/officeDocument/2006/relationships/image" Target="../media/image59.png"/></Relationships>
</file>

<file path=ppt/slides/_rels/slide1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5.xml"/><Relationship Id="rId1" Type="http://schemas.openxmlformats.org/officeDocument/2006/relationships/slideLayout" Target="../slideLayouts/slideLayout19.xml"/><Relationship Id="rId4" Type="http://schemas.openxmlformats.org/officeDocument/2006/relationships/image" Target="../media/image53.jpeg"/></Relationships>
</file>

<file path=ppt/slides/_rels/slide1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6.xml"/><Relationship Id="rId1" Type="http://schemas.openxmlformats.org/officeDocument/2006/relationships/slideLayout" Target="../slideLayouts/slideLayout19.xml"/><Relationship Id="rId4" Type="http://schemas.openxmlformats.org/officeDocument/2006/relationships/image" Target="../media/image63.png"/></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22.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32.emf"/><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2C40124-7A20-4FB3-98C5-36C619DE8050}"/>
              </a:ext>
            </a:extLst>
          </p:cNvPr>
          <p:cNvSpPr/>
          <p:nvPr/>
        </p:nvSpPr>
        <p:spPr>
          <a:xfrm>
            <a:off x="-1" y="-5051"/>
            <a:ext cx="9144001" cy="6858001"/>
          </a:xfrm>
          <a:prstGeom prst="rect">
            <a:avLst/>
          </a:prstGeom>
          <a:solidFill>
            <a:srgbClr val="ED1C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 Placeholder 4">
            <a:extLst>
              <a:ext uri="{FF2B5EF4-FFF2-40B4-BE49-F238E27FC236}">
                <a16:creationId xmlns:a16="http://schemas.microsoft.com/office/drawing/2014/main" id="{F3B760C1-7E25-45A7-B891-53C58D074EA2}"/>
              </a:ext>
            </a:extLst>
          </p:cNvPr>
          <p:cNvSpPr>
            <a:spLocks noGrp="1"/>
          </p:cNvSpPr>
          <p:nvPr>
            <p:ph type="body" sz="quarter" idx="4294967295"/>
          </p:nvPr>
        </p:nvSpPr>
        <p:spPr>
          <a:xfrm>
            <a:off x="361239" y="863253"/>
            <a:ext cx="3734151" cy="916120"/>
          </a:xfrm>
          <a:prstGeom prst="rect">
            <a:avLst/>
          </a:prstGeom>
        </p:spPr>
        <p:txBody>
          <a:bodyPr>
            <a:noAutofit/>
          </a:bodyPr>
          <a:lstStyle/>
          <a:p>
            <a:pPr marL="0" indent="0">
              <a:buNone/>
            </a:pPr>
            <a:r>
              <a:rPr lang="en-US" sz="6000" dirty="0">
                <a:solidFill>
                  <a:schemeClr val="bg1"/>
                </a:solidFill>
                <a:latin typeface="Roboto Medium" pitchFamily="2" charset="0"/>
                <a:ea typeface="Roboto Medium" pitchFamily="2" charset="0"/>
              </a:rPr>
              <a:t>Session 3</a:t>
            </a:r>
          </a:p>
        </p:txBody>
      </p:sp>
      <p:pic>
        <p:nvPicPr>
          <p:cNvPr id="7" name="Picture 6">
            <a:extLst>
              <a:ext uri="{FF2B5EF4-FFF2-40B4-BE49-F238E27FC236}">
                <a16:creationId xmlns:a16="http://schemas.microsoft.com/office/drawing/2014/main" id="{1E44A52B-1E9F-874B-995F-737B8FDAA78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800000">
            <a:off x="1717593" y="3552741"/>
            <a:ext cx="4465484" cy="3309147"/>
          </a:xfrm>
          <a:prstGeom prst="rect">
            <a:avLst/>
          </a:prstGeom>
        </p:spPr>
      </p:pic>
      <p:sp>
        <p:nvSpPr>
          <p:cNvPr id="9" name="Triangle 8">
            <a:extLst>
              <a:ext uri="{FF2B5EF4-FFF2-40B4-BE49-F238E27FC236}">
                <a16:creationId xmlns:a16="http://schemas.microsoft.com/office/drawing/2014/main" id="{333C1C69-B690-7449-B8B0-DEA03BE5BB6F}"/>
              </a:ext>
            </a:extLst>
          </p:cNvPr>
          <p:cNvSpPr/>
          <p:nvPr/>
        </p:nvSpPr>
        <p:spPr>
          <a:xfrm>
            <a:off x="8407280" y="2468384"/>
            <a:ext cx="1477074" cy="108315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Triangle 21">
            <a:extLst>
              <a:ext uri="{FF2B5EF4-FFF2-40B4-BE49-F238E27FC236}">
                <a16:creationId xmlns:a16="http://schemas.microsoft.com/office/drawing/2014/main" id="{81BC9F91-93BD-DB49-960B-BD122234EA90}"/>
              </a:ext>
            </a:extLst>
          </p:cNvPr>
          <p:cNvSpPr/>
          <p:nvPr/>
        </p:nvSpPr>
        <p:spPr>
          <a:xfrm>
            <a:off x="4864716" y="2168752"/>
            <a:ext cx="882095" cy="646851"/>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Triangle 22">
            <a:extLst>
              <a:ext uri="{FF2B5EF4-FFF2-40B4-BE49-F238E27FC236}">
                <a16:creationId xmlns:a16="http://schemas.microsoft.com/office/drawing/2014/main" id="{660B4C8E-BAE8-464B-BBB8-F8192D031B4C}"/>
              </a:ext>
            </a:extLst>
          </p:cNvPr>
          <p:cNvSpPr/>
          <p:nvPr/>
        </p:nvSpPr>
        <p:spPr>
          <a:xfrm rot="10800000">
            <a:off x="4861219" y="2815603"/>
            <a:ext cx="882095" cy="646851"/>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Triangle 24">
            <a:extLst>
              <a:ext uri="{FF2B5EF4-FFF2-40B4-BE49-F238E27FC236}">
                <a16:creationId xmlns:a16="http://schemas.microsoft.com/office/drawing/2014/main" id="{1F865867-B648-DD4C-99DC-EFF2CCFBC362}"/>
              </a:ext>
            </a:extLst>
          </p:cNvPr>
          <p:cNvSpPr/>
          <p:nvPr/>
        </p:nvSpPr>
        <p:spPr>
          <a:xfrm rot="10800000">
            <a:off x="5202787" y="-1"/>
            <a:ext cx="4839484" cy="354885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Triangle 26">
            <a:extLst>
              <a:ext uri="{FF2B5EF4-FFF2-40B4-BE49-F238E27FC236}">
                <a16:creationId xmlns:a16="http://schemas.microsoft.com/office/drawing/2014/main" id="{3C7D7AE7-5927-E349-8635-91597DF21F1B}"/>
              </a:ext>
            </a:extLst>
          </p:cNvPr>
          <p:cNvSpPr/>
          <p:nvPr/>
        </p:nvSpPr>
        <p:spPr>
          <a:xfrm>
            <a:off x="3273763" y="-5051"/>
            <a:ext cx="560557" cy="41106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B45A811D-8BDD-9047-BE7F-C840FC4585BB}"/>
              </a:ext>
            </a:extLst>
          </p:cNvPr>
          <p:cNvPicPr>
            <a:picLocks noChangeAspect="1"/>
          </p:cNvPicPr>
          <p:nvPr/>
        </p:nvPicPr>
        <p:blipFill>
          <a:blip r:embed="rId4"/>
          <a:stretch>
            <a:fillRect/>
          </a:stretch>
        </p:blipFill>
        <p:spPr>
          <a:xfrm>
            <a:off x="7079295" y="1483530"/>
            <a:ext cx="1163988" cy="1083156"/>
          </a:xfrm>
          <a:prstGeom prst="rect">
            <a:avLst/>
          </a:prstGeom>
        </p:spPr>
      </p:pic>
      <p:sp>
        <p:nvSpPr>
          <p:cNvPr id="21" name="Triangle 20">
            <a:extLst>
              <a:ext uri="{FF2B5EF4-FFF2-40B4-BE49-F238E27FC236}">
                <a16:creationId xmlns:a16="http://schemas.microsoft.com/office/drawing/2014/main" id="{F19A3321-F45C-B64E-8FCD-5505FA8D310B}"/>
              </a:ext>
            </a:extLst>
          </p:cNvPr>
          <p:cNvSpPr/>
          <p:nvPr/>
        </p:nvSpPr>
        <p:spPr>
          <a:xfrm rot="10800000">
            <a:off x="6765320" y="3551540"/>
            <a:ext cx="846613" cy="620831"/>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riangle 29">
            <a:extLst>
              <a:ext uri="{FF2B5EF4-FFF2-40B4-BE49-F238E27FC236}">
                <a16:creationId xmlns:a16="http://schemas.microsoft.com/office/drawing/2014/main" id="{B5EAB46B-B62F-0B4A-9B22-DC010CCED81E}"/>
              </a:ext>
            </a:extLst>
          </p:cNvPr>
          <p:cNvSpPr/>
          <p:nvPr/>
        </p:nvSpPr>
        <p:spPr>
          <a:xfrm>
            <a:off x="5891035" y="6037120"/>
            <a:ext cx="560557" cy="41106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14965C71-D23A-0448-B7BA-A53A7FD4914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18421" y="5566592"/>
            <a:ext cx="1635192" cy="897512"/>
          </a:xfrm>
          <a:prstGeom prst="rect">
            <a:avLst/>
          </a:prstGeom>
        </p:spPr>
      </p:pic>
      <p:sp>
        <p:nvSpPr>
          <p:cNvPr id="31" name="Triangle 30">
            <a:extLst>
              <a:ext uri="{FF2B5EF4-FFF2-40B4-BE49-F238E27FC236}">
                <a16:creationId xmlns:a16="http://schemas.microsoft.com/office/drawing/2014/main" id="{0344DA23-0EA7-0342-A150-4BABE6EB94D5}"/>
              </a:ext>
            </a:extLst>
          </p:cNvPr>
          <p:cNvSpPr/>
          <p:nvPr/>
        </p:nvSpPr>
        <p:spPr>
          <a:xfrm rot="10800000">
            <a:off x="8407280" y="4222479"/>
            <a:ext cx="560557" cy="41106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Logo, company name&#10;&#10;Description automatically generated">
            <a:extLst>
              <a:ext uri="{FF2B5EF4-FFF2-40B4-BE49-F238E27FC236}">
                <a16:creationId xmlns:a16="http://schemas.microsoft.com/office/drawing/2014/main" id="{740D2BD1-83B5-4863-8371-2027926CFAD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796224" y="265835"/>
            <a:ext cx="1730130" cy="1088136"/>
          </a:xfrm>
          <a:prstGeom prst="rect">
            <a:avLst/>
          </a:prstGeom>
        </p:spPr>
      </p:pic>
      <p:sp>
        <p:nvSpPr>
          <p:cNvPr id="19" name="Rectangle: Rounded Corners 18">
            <a:extLst>
              <a:ext uri="{FF2B5EF4-FFF2-40B4-BE49-F238E27FC236}">
                <a16:creationId xmlns:a16="http://schemas.microsoft.com/office/drawing/2014/main" id="{4A68C850-6E2B-458E-8655-A632EC080CDA}"/>
              </a:ext>
            </a:extLst>
          </p:cNvPr>
          <p:cNvSpPr/>
          <p:nvPr/>
        </p:nvSpPr>
        <p:spPr>
          <a:xfrm>
            <a:off x="281689" y="3068997"/>
            <a:ext cx="3734152" cy="3302984"/>
          </a:xfrm>
          <a:prstGeom prst="roundRect">
            <a:avLst/>
          </a:prstGeom>
          <a:solidFill>
            <a:schemeClr val="bg1"/>
          </a:solidFill>
          <a:ln w="38100">
            <a:solidFill>
              <a:srgbClr val="ED1C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helicopter with a fire extinguisher attached to it&#10;&#10;Description automatically generated with low confidence">
            <a:extLst>
              <a:ext uri="{FF2B5EF4-FFF2-40B4-BE49-F238E27FC236}">
                <a16:creationId xmlns:a16="http://schemas.microsoft.com/office/drawing/2014/main" id="{265BA9DD-570F-400D-BA70-12072BAE272F}"/>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63469" y="2843889"/>
            <a:ext cx="3734151" cy="3517334"/>
          </a:xfrm>
          <a:prstGeom prst="roundRect">
            <a:avLst>
              <a:gd name="adj" fmla="val 15444"/>
            </a:avLst>
          </a:prstGeom>
        </p:spPr>
      </p:pic>
    </p:spTree>
    <p:extLst>
      <p:ext uri="{BB962C8B-B14F-4D97-AF65-F5344CB8AC3E}">
        <p14:creationId xmlns:p14="http://schemas.microsoft.com/office/powerpoint/2010/main" val="33025105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8DE1808D-4A41-4429-BDD9-039046921A33}"/>
              </a:ext>
            </a:extLst>
          </p:cNvPr>
          <p:cNvSpPr/>
          <p:nvPr/>
        </p:nvSpPr>
        <p:spPr>
          <a:xfrm>
            <a:off x="263047" y="365127"/>
            <a:ext cx="8426470" cy="762634"/>
          </a:xfrm>
          <a:prstGeom prst="roundRect">
            <a:avLst/>
          </a:prstGeom>
          <a:solidFill>
            <a:srgbClr val="ED1C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2</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a:solidFill>
                  <a:schemeClr val="bg1"/>
                </a:solidFill>
              </a:rPr>
              <a:t>Session Overview</a:t>
            </a:r>
          </a:p>
        </p:txBody>
      </p:sp>
      <p:sp>
        <p:nvSpPr>
          <p:cNvPr id="13" name="Rectangle: Rounded Corners 12">
            <a:extLst>
              <a:ext uri="{FF2B5EF4-FFF2-40B4-BE49-F238E27FC236}">
                <a16:creationId xmlns:a16="http://schemas.microsoft.com/office/drawing/2014/main" id="{0BFC0E9B-CC84-4D72-8BFD-54ED5EC94447}"/>
              </a:ext>
            </a:extLst>
          </p:cNvPr>
          <p:cNvSpPr/>
          <p:nvPr/>
        </p:nvSpPr>
        <p:spPr>
          <a:xfrm>
            <a:off x="358764" y="1406750"/>
            <a:ext cx="8426470" cy="1497815"/>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l">
              <a:buNone/>
            </a:pPr>
            <a:r>
              <a:rPr lang="en-US" b="1" i="0" u="none" strike="noStrike" baseline="0" dirty="0">
                <a:solidFill>
                  <a:schemeClr val="tx1"/>
                </a:solidFill>
                <a:latin typeface="Helvetica Neue" panose="02000503000000020004"/>
              </a:rPr>
              <a:t>Outcomes</a:t>
            </a:r>
            <a:endParaRPr lang="en-US" sz="1800" b="0" i="0" u="none" strike="noStrike" baseline="0" dirty="0">
              <a:latin typeface="Helvetica Neue" panose="02000503000000020004"/>
            </a:endParaRP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The team will code their robot to avoid obstacles using a sensor and to power an attachment.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The team will make connections from the mission models to the Access Project Spark ideas.</a:t>
            </a:r>
          </a:p>
        </p:txBody>
      </p:sp>
      <p:pic>
        <p:nvPicPr>
          <p:cNvPr id="7" name="Picture 6">
            <a:extLst>
              <a:ext uri="{FF2B5EF4-FFF2-40B4-BE49-F238E27FC236}">
                <a16:creationId xmlns:a16="http://schemas.microsoft.com/office/drawing/2014/main" id="{845102A3-119E-4195-AF6C-1F1882D3210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9383" y="3811619"/>
            <a:ext cx="8785234" cy="824787"/>
          </a:xfrm>
          <a:prstGeom prst="rect">
            <a:avLst/>
          </a:prstGeom>
        </p:spPr>
      </p:pic>
      <p:pic>
        <p:nvPicPr>
          <p:cNvPr id="8" name="Picture 7">
            <a:extLst>
              <a:ext uri="{FF2B5EF4-FFF2-40B4-BE49-F238E27FC236}">
                <a16:creationId xmlns:a16="http://schemas.microsoft.com/office/drawing/2014/main" id="{E2836044-BF69-44CB-8146-73D4BCF475E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64124" y="3097463"/>
            <a:ext cx="8503920" cy="663074"/>
          </a:xfrm>
          <a:prstGeom prst="rect">
            <a:avLst/>
          </a:prstGeom>
        </p:spPr>
      </p:pic>
    </p:spTree>
    <p:extLst>
      <p:ext uri="{BB962C8B-B14F-4D97-AF65-F5344CB8AC3E}">
        <p14:creationId xmlns:p14="http://schemas.microsoft.com/office/powerpoint/2010/main" val="17174687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3</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dirty="0">
                <a:solidFill>
                  <a:srgbClr val="ED1C24"/>
                </a:solidFill>
              </a:rPr>
              <a:t>Introduction</a:t>
            </a:r>
          </a:p>
        </p:txBody>
      </p:sp>
      <p:sp>
        <p:nvSpPr>
          <p:cNvPr id="14" name="Text Placeholder 6">
            <a:extLst>
              <a:ext uri="{FF2B5EF4-FFF2-40B4-BE49-F238E27FC236}">
                <a16:creationId xmlns:a16="http://schemas.microsoft.com/office/drawing/2014/main" id="{CD135C1E-0942-48C3-9F0A-AD3D55C08964}"/>
              </a:ext>
            </a:extLst>
          </p:cNvPr>
          <p:cNvSpPr txBox="1">
            <a:spLocks/>
          </p:cNvSpPr>
          <p:nvPr/>
        </p:nvSpPr>
        <p:spPr>
          <a:xfrm>
            <a:off x="628651" y="1132892"/>
            <a:ext cx="4251168" cy="267677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0" i="0" u="none" strike="noStrike" baseline="0" dirty="0">
                <a:solidFill>
                  <a:srgbClr val="211D1E"/>
                </a:solidFill>
                <a:latin typeface="Arial" panose="020B0604020202020204" pitchFamily="34" charset="0"/>
              </a:rPr>
              <a:t>Now that you’re familiar with </a:t>
            </a:r>
            <a:r>
              <a:rPr lang="en-US" b="0" i="1" u="none" strike="noStrike" baseline="0" dirty="0">
                <a:solidFill>
                  <a:srgbClr val="211D1E"/>
                </a:solidFill>
                <a:latin typeface="Arial" panose="020B0604020202020204" pitchFamily="34" charset="0"/>
              </a:rPr>
              <a:t>FIRST</a:t>
            </a:r>
            <a:r>
              <a:rPr lang="en-US" b="0" i="0" u="none" strike="noStrike" baseline="30000" dirty="0">
                <a:solidFill>
                  <a:srgbClr val="211D1E"/>
                </a:solidFill>
                <a:latin typeface="Arial" panose="020B0604020202020204" pitchFamily="34" charset="0"/>
              </a:rPr>
              <a:t>®</a:t>
            </a:r>
            <a:r>
              <a:rPr lang="en-US" b="0" i="0" u="none" strike="noStrike" baseline="0" dirty="0">
                <a:solidFill>
                  <a:srgbClr val="211D1E"/>
                </a:solidFill>
                <a:latin typeface="Arial" panose="020B0604020202020204" pitchFamily="34" charset="0"/>
              </a:rPr>
              <a:t> LEGO</a:t>
            </a:r>
            <a:r>
              <a:rPr lang="en-US" b="0" i="0" u="none" strike="noStrike" baseline="30000" dirty="0">
                <a:solidFill>
                  <a:srgbClr val="211D1E"/>
                </a:solidFill>
                <a:latin typeface="Arial" panose="020B0604020202020204" pitchFamily="34" charset="0"/>
              </a:rPr>
              <a:t>®</a:t>
            </a:r>
            <a:r>
              <a:rPr lang="en-US" b="0" i="0" u="none" strike="noStrike" baseline="0" dirty="0">
                <a:solidFill>
                  <a:srgbClr val="211D1E"/>
                </a:solidFill>
                <a:latin typeface="Arial" panose="020B0604020202020204" pitchFamily="34" charset="0"/>
              </a:rPr>
              <a:t> League Challenge, discuss the goals you want to achieve for the season. </a:t>
            </a:r>
          </a:p>
          <a:p>
            <a:r>
              <a:rPr lang="en-US" b="0" i="0" u="none" strike="noStrike" baseline="0" dirty="0">
                <a:solidFill>
                  <a:srgbClr val="211D1E"/>
                </a:solidFill>
                <a:latin typeface="Arial" panose="020B0604020202020204" pitchFamily="34" charset="0"/>
              </a:rPr>
              <a:t>Talk about what processes your team will follow and determine responsibilities. </a:t>
            </a:r>
            <a:endParaRPr lang="en-US" dirty="0">
              <a:highlight>
                <a:srgbClr val="FFFF00"/>
              </a:highlight>
              <a:latin typeface="Helvetica Neue" panose="02000503000000020004"/>
              <a:ea typeface="HGGothicE" panose="020B0400000000000000" pitchFamily="49" charset="-128"/>
            </a:endParaRPr>
          </a:p>
        </p:txBody>
      </p:sp>
      <p:pic>
        <p:nvPicPr>
          <p:cNvPr id="5" name="Picture 4">
            <a:extLst>
              <a:ext uri="{FF2B5EF4-FFF2-40B4-BE49-F238E27FC236}">
                <a16:creationId xmlns:a16="http://schemas.microsoft.com/office/drawing/2014/main" id="{1747ABF0-A15B-484D-B3C0-2CBB75CB029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4210006"/>
            <a:ext cx="9144000" cy="1949570"/>
          </a:xfrm>
          <a:prstGeom prst="rect">
            <a:avLst/>
          </a:prstGeom>
        </p:spPr>
      </p:pic>
      <p:pic>
        <p:nvPicPr>
          <p:cNvPr id="7" name="Picture 6">
            <a:extLst>
              <a:ext uri="{FF2B5EF4-FFF2-40B4-BE49-F238E27FC236}">
                <a16:creationId xmlns:a16="http://schemas.microsoft.com/office/drawing/2014/main" id="{1B5B1EA1-1E8B-4FFB-A86D-DC2AA3C8BA7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879819" y="1127761"/>
            <a:ext cx="4016318" cy="2810496"/>
          </a:xfrm>
          <a:prstGeom prst="rect">
            <a:avLst/>
          </a:prstGeom>
          <a:ln w="3175">
            <a:solidFill>
              <a:schemeClr val="tx1"/>
            </a:solidFill>
          </a:ln>
        </p:spPr>
      </p:pic>
    </p:spTree>
    <p:extLst>
      <p:ext uri="{BB962C8B-B14F-4D97-AF65-F5344CB8AC3E}">
        <p14:creationId xmlns:p14="http://schemas.microsoft.com/office/powerpoint/2010/main" val="951211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4</a:t>
            </a:fld>
            <a:endParaRPr lang="en-US"/>
          </a:p>
        </p:txBody>
      </p:sp>
      <p:sp>
        <p:nvSpPr>
          <p:cNvPr id="6" name="Text Placeholder 5">
            <a:extLst>
              <a:ext uri="{FF2B5EF4-FFF2-40B4-BE49-F238E27FC236}">
                <a16:creationId xmlns:a16="http://schemas.microsoft.com/office/drawing/2014/main" id="{C0363EA2-223C-4511-ABE0-5D5FCE348A85}"/>
              </a:ext>
            </a:extLst>
          </p:cNvPr>
          <p:cNvSpPr>
            <a:spLocks noGrp="1"/>
          </p:cNvSpPr>
          <p:nvPr>
            <p:ph type="body" sz="quarter" idx="14"/>
          </p:nvPr>
        </p:nvSpPr>
        <p:spPr>
          <a:xfrm>
            <a:off x="628650" y="1541735"/>
            <a:ext cx="7709807" cy="762634"/>
          </a:xfrm>
        </p:spPr>
        <p:txBody>
          <a:bodyPr>
            <a:normAutofit/>
          </a:bodyPr>
          <a:lstStyle/>
          <a:p>
            <a:pPr algn="l"/>
            <a:r>
              <a:rPr lang="en-US" b="0" i="0" u="none" strike="noStrike" baseline="0" dirty="0">
                <a:latin typeface="Helvetica Neue" panose="02000503000000020004"/>
                <a:cs typeface="Arial" panose="020B0604020202020204" pitchFamily="34" charset="0"/>
              </a:rPr>
              <a:t>Open the SPIKE™ Prime or EV3 Classroom app. Find your lesson.</a:t>
            </a:r>
            <a:endParaRPr lang="en-US" dirty="0">
              <a:latin typeface="Helvetica Neue" panose="02000503000000020004"/>
              <a:cs typeface="Arial" panose="020B0604020202020204" pitchFamily="34" charset="0"/>
            </a:endParaRPr>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dirty="0">
                <a:solidFill>
                  <a:srgbClr val="ED1C24"/>
                </a:solidFill>
              </a:rPr>
              <a:t>Robot </a:t>
            </a:r>
            <a:r>
              <a:rPr lang="en-US">
                <a:solidFill>
                  <a:srgbClr val="ED1C24"/>
                </a:solidFill>
              </a:rPr>
              <a:t>Lesson 3</a:t>
            </a:r>
            <a:endParaRPr lang="en-US" dirty="0">
              <a:solidFill>
                <a:srgbClr val="ED1C24"/>
              </a:solidFill>
            </a:endParaRPr>
          </a:p>
        </p:txBody>
      </p:sp>
      <p:sp>
        <p:nvSpPr>
          <p:cNvPr id="15" name="Text Placeholder 5">
            <a:extLst>
              <a:ext uri="{FF2B5EF4-FFF2-40B4-BE49-F238E27FC236}">
                <a16:creationId xmlns:a16="http://schemas.microsoft.com/office/drawing/2014/main" id="{15790FC9-2581-40A9-831C-A5B74FAD4634}"/>
              </a:ext>
            </a:extLst>
          </p:cNvPr>
          <p:cNvSpPr txBox="1">
            <a:spLocks/>
          </p:cNvSpPr>
          <p:nvPr/>
        </p:nvSpPr>
        <p:spPr>
          <a:xfrm>
            <a:off x="628650" y="4172315"/>
            <a:ext cx="7920790" cy="76263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0" i="0" u="none" strike="noStrike" baseline="0" dirty="0">
                <a:solidFill>
                  <a:srgbClr val="211D1E"/>
                </a:solidFill>
                <a:latin typeface="Helvetica Neue" panose="02000503000000020004"/>
              </a:rPr>
              <a:t>Recognize the skills you learned that will be beneficial in completing missions. </a:t>
            </a:r>
            <a:endParaRPr lang="en-US" dirty="0">
              <a:latin typeface="Helvetica Neue" panose="02000503000000020004"/>
            </a:endParaRPr>
          </a:p>
        </p:txBody>
      </p:sp>
      <p:pic>
        <p:nvPicPr>
          <p:cNvPr id="7" name="Picture 6">
            <a:extLst>
              <a:ext uri="{FF2B5EF4-FFF2-40B4-BE49-F238E27FC236}">
                <a16:creationId xmlns:a16="http://schemas.microsoft.com/office/drawing/2014/main" id="{3E6C73A8-C880-4207-ACF4-D894CA4DD32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8650" y="2499380"/>
            <a:ext cx="3581400" cy="1193111"/>
          </a:xfrm>
          <a:prstGeom prst="rect">
            <a:avLst/>
          </a:prstGeom>
        </p:spPr>
      </p:pic>
      <p:pic>
        <p:nvPicPr>
          <p:cNvPr id="10" name="Picture 9">
            <a:extLst>
              <a:ext uri="{FF2B5EF4-FFF2-40B4-BE49-F238E27FC236}">
                <a16:creationId xmlns:a16="http://schemas.microsoft.com/office/drawing/2014/main" id="{DD8836BF-77C9-4ACB-87D7-5FA9D492665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89045" y="2524779"/>
            <a:ext cx="4104132" cy="1193111"/>
          </a:xfrm>
          <a:prstGeom prst="rect">
            <a:avLst/>
          </a:prstGeom>
        </p:spPr>
      </p:pic>
    </p:spTree>
    <p:extLst>
      <p:ext uri="{BB962C8B-B14F-4D97-AF65-F5344CB8AC3E}">
        <p14:creationId xmlns:p14="http://schemas.microsoft.com/office/powerpoint/2010/main" val="3995406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5</a:t>
            </a:fld>
            <a:endParaRPr lang="en-US"/>
          </a:p>
        </p:txBody>
      </p:sp>
      <p:sp>
        <p:nvSpPr>
          <p:cNvPr id="6" name="Text Placeholder 5">
            <a:extLst>
              <a:ext uri="{FF2B5EF4-FFF2-40B4-BE49-F238E27FC236}">
                <a16:creationId xmlns:a16="http://schemas.microsoft.com/office/drawing/2014/main" id="{C0363EA2-223C-4511-ABE0-5D5FCE348A85}"/>
              </a:ext>
            </a:extLst>
          </p:cNvPr>
          <p:cNvSpPr>
            <a:spLocks noGrp="1"/>
          </p:cNvSpPr>
          <p:nvPr>
            <p:ph type="body" sz="quarter" idx="14"/>
          </p:nvPr>
        </p:nvSpPr>
        <p:spPr>
          <a:xfrm>
            <a:off x="6271708" y="1320800"/>
            <a:ext cx="2596336" cy="3699900"/>
          </a:xfrm>
        </p:spPr>
        <p:txBody>
          <a:bodyPr>
            <a:noAutofit/>
          </a:bodyPr>
          <a:lstStyle/>
          <a:p>
            <a:pPr marL="0" indent="0" algn="l">
              <a:buNone/>
            </a:pPr>
            <a:r>
              <a:rPr lang="en-US" b="1" i="0" u="none" strike="noStrike" baseline="0" dirty="0">
                <a:latin typeface="Helvetica Neue" panose="02000503000000020004"/>
              </a:rPr>
              <a:t>Reflection Questions</a:t>
            </a:r>
            <a:endParaRPr lang="en-US" b="0" i="0" u="none" strike="noStrike" baseline="0" dirty="0">
              <a:latin typeface="Helvetica Neue" panose="02000503000000020004"/>
            </a:endParaRPr>
          </a:p>
          <a:p>
            <a:r>
              <a:rPr lang="en-US" b="0" i="0" u="none" strike="noStrike" baseline="0" dirty="0">
                <a:solidFill>
                  <a:srgbClr val="211D1E"/>
                </a:solidFill>
                <a:latin typeface="Helvetica Neue" panose="02000503000000020004"/>
              </a:rPr>
              <a:t>Can you code your robot to navigate to a model on the mat? </a:t>
            </a:r>
          </a:p>
          <a:p>
            <a:r>
              <a:rPr lang="en-US" b="0" i="0" u="none" strike="noStrike" baseline="0" dirty="0">
                <a:solidFill>
                  <a:srgbClr val="211D1E"/>
                </a:solidFill>
                <a:latin typeface="Helvetica Neue" panose="02000503000000020004"/>
              </a:rPr>
              <a:t>What objects does your robot need to avoid?</a:t>
            </a:r>
            <a:endParaRPr lang="en-US" b="0" i="0" u="none" strike="noStrike" baseline="0" dirty="0">
              <a:solidFill>
                <a:schemeClr val="tx1"/>
              </a:solidFill>
              <a:latin typeface="Helvetica Neue" panose="02000503000000020004"/>
            </a:endParaRPr>
          </a:p>
          <a:p>
            <a:endParaRPr lang="en-US" b="0" i="0" u="none" strike="noStrike" baseline="0" dirty="0">
              <a:solidFill>
                <a:srgbClr val="211D1E"/>
              </a:solidFill>
              <a:latin typeface="Helvetica Neue" panose="02000503000000020004"/>
            </a:endParaRPr>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dirty="0">
                <a:solidFill>
                  <a:srgbClr val="ED1C24"/>
                </a:solidFill>
              </a:rPr>
              <a:t>Robot Lesson 3</a:t>
            </a:r>
          </a:p>
        </p:txBody>
      </p:sp>
      <p:pic>
        <p:nvPicPr>
          <p:cNvPr id="5" name="Picture 4">
            <a:extLst>
              <a:ext uri="{FF2B5EF4-FFF2-40B4-BE49-F238E27FC236}">
                <a16:creationId xmlns:a16="http://schemas.microsoft.com/office/drawing/2014/main" id="{2792DBE3-2E22-43FD-BDFE-F673D18EABB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8082" y="1837299"/>
            <a:ext cx="5601538" cy="3183401"/>
          </a:xfrm>
          <a:prstGeom prst="rect">
            <a:avLst/>
          </a:prstGeom>
        </p:spPr>
      </p:pic>
    </p:spTree>
    <p:extLst>
      <p:ext uri="{BB962C8B-B14F-4D97-AF65-F5344CB8AC3E}">
        <p14:creationId xmlns:p14="http://schemas.microsoft.com/office/powerpoint/2010/main" val="20862606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6</a:t>
            </a:fld>
            <a:endParaRPr lang="en-US"/>
          </a:p>
        </p:txBody>
      </p:sp>
      <p:sp>
        <p:nvSpPr>
          <p:cNvPr id="10" name="Text Placeholder 9">
            <a:extLst>
              <a:ext uri="{FF2B5EF4-FFF2-40B4-BE49-F238E27FC236}">
                <a16:creationId xmlns:a16="http://schemas.microsoft.com/office/drawing/2014/main" id="{822B3E6E-CBE4-4586-A902-FB12D889174C}"/>
              </a:ext>
            </a:extLst>
          </p:cNvPr>
          <p:cNvSpPr>
            <a:spLocks noGrp="1"/>
          </p:cNvSpPr>
          <p:nvPr>
            <p:ph type="body" sz="quarter" idx="14"/>
          </p:nvPr>
        </p:nvSpPr>
        <p:spPr>
          <a:xfrm>
            <a:off x="628648" y="1127761"/>
            <a:ext cx="6572251" cy="1853309"/>
          </a:xfrm>
        </p:spPr>
        <p:txBody>
          <a:bodyPr>
            <a:noAutofit/>
          </a:bodyPr>
          <a:lstStyle/>
          <a:p>
            <a:pPr marL="0" indent="0">
              <a:buNone/>
            </a:pPr>
            <a:r>
              <a:rPr lang="en-US" b="0" i="0" u="none" strike="noStrike" baseline="0" dirty="0">
                <a:solidFill>
                  <a:srgbClr val="211D1E"/>
                </a:solidFill>
                <a:latin typeface="Helvetica Neue" panose="02000503000000020004"/>
              </a:rPr>
              <a:t>How can you ensure cargo is transported to where it needs to go, especially when the location is difficult to access? Well-maintained infrastructure and innovative ways to reach isolated areas should be considered. </a:t>
            </a:r>
            <a:endParaRPr lang="en-US" b="0" i="0" u="none" strike="noStrike" baseline="0" dirty="0">
              <a:solidFill>
                <a:srgbClr val="000000"/>
              </a:solidFill>
              <a:latin typeface="Helvetica Neue" panose="02000503000000020004"/>
            </a:endParaRPr>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dirty="0">
                <a:solidFill>
                  <a:srgbClr val="ED1C24"/>
                </a:solidFill>
              </a:rPr>
              <a:t>Access Project Spark</a:t>
            </a:r>
            <a:endParaRPr lang="en-US" dirty="0">
              <a:solidFill>
                <a:srgbClr val="00A651"/>
              </a:solidFill>
            </a:endParaRPr>
          </a:p>
        </p:txBody>
      </p:sp>
      <p:pic>
        <p:nvPicPr>
          <p:cNvPr id="11" name="Picture 10" descr="Shape&#10;&#10;Description automatically generated">
            <a:extLst>
              <a:ext uri="{FF2B5EF4-FFF2-40B4-BE49-F238E27FC236}">
                <a16:creationId xmlns:a16="http://schemas.microsoft.com/office/drawing/2014/main" id="{511BB91E-73D0-46B0-A8DB-ECFB579AC131}"/>
              </a:ext>
            </a:extLst>
          </p:cNvPr>
          <p:cNvPicPr>
            <a:picLocks noChangeAspect="1"/>
          </p:cNvPicPr>
          <p:nvPr/>
        </p:nvPicPr>
        <p:blipFill>
          <a:blip r:embed="rId3"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rot="15978901">
            <a:off x="6716805" y="457549"/>
            <a:ext cx="1371600" cy="1371600"/>
          </a:xfrm>
          <a:prstGeom prst="rect">
            <a:avLst/>
          </a:prstGeom>
        </p:spPr>
      </p:pic>
      <p:sp>
        <p:nvSpPr>
          <p:cNvPr id="12" name="Text Placeholder 9">
            <a:extLst>
              <a:ext uri="{FF2B5EF4-FFF2-40B4-BE49-F238E27FC236}">
                <a16:creationId xmlns:a16="http://schemas.microsoft.com/office/drawing/2014/main" id="{42E4A539-E7FA-4E79-9766-0E928E9DEA68}"/>
              </a:ext>
            </a:extLst>
          </p:cNvPr>
          <p:cNvSpPr txBox="1">
            <a:spLocks/>
          </p:cNvSpPr>
          <p:nvPr/>
        </p:nvSpPr>
        <p:spPr>
          <a:xfrm>
            <a:off x="628649" y="3069124"/>
            <a:ext cx="8299451" cy="29966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i="0" u="none" strike="noStrike" baseline="0" dirty="0">
                <a:solidFill>
                  <a:srgbClr val="ED1A22"/>
                </a:solidFill>
                <a:latin typeface="Helvetica Neue" panose="02000503000000020004"/>
              </a:rPr>
              <a:t>Think about… </a:t>
            </a:r>
            <a:endParaRPr lang="en-US" sz="1800" b="0" i="0" u="none" strike="noStrike" baseline="0" dirty="0">
              <a:latin typeface="Helvetica Neue" panose="02000503000000020004"/>
            </a:endParaRPr>
          </a:p>
          <a:p>
            <a:pPr>
              <a:spcBef>
                <a:spcPts val="0"/>
              </a:spcBef>
            </a:pPr>
            <a:r>
              <a:rPr lang="en-US" b="0" i="0" u="none" strike="noStrike" baseline="0" dirty="0">
                <a:solidFill>
                  <a:srgbClr val="211D1E"/>
                </a:solidFill>
                <a:latin typeface="Helvetica Neue" panose="02000503000000020004"/>
              </a:rPr>
              <a:t>Maintenance of roads, tracks, and transportation systems. </a:t>
            </a:r>
          </a:p>
          <a:p>
            <a:pPr>
              <a:spcBef>
                <a:spcPts val="0"/>
              </a:spcBef>
            </a:pPr>
            <a:r>
              <a:rPr lang="en-US" b="0" i="0" u="none" strike="noStrike" baseline="0" dirty="0">
                <a:solidFill>
                  <a:srgbClr val="211D1E"/>
                </a:solidFill>
                <a:latin typeface="Helvetica Neue" panose="02000503000000020004"/>
              </a:rPr>
              <a:t>Repair of infrastructure. </a:t>
            </a:r>
          </a:p>
          <a:p>
            <a:pPr>
              <a:spcBef>
                <a:spcPts val="0"/>
              </a:spcBef>
            </a:pPr>
            <a:r>
              <a:rPr lang="en-US" b="0" i="0" u="none" strike="noStrike" baseline="0" dirty="0">
                <a:solidFill>
                  <a:srgbClr val="211D1E"/>
                </a:solidFill>
                <a:latin typeface="Helvetica Neue" panose="02000503000000020004"/>
              </a:rPr>
              <a:t>Creation of new transportation networks to improve access. </a:t>
            </a:r>
          </a:p>
          <a:p>
            <a:pPr>
              <a:spcBef>
                <a:spcPts val="0"/>
              </a:spcBef>
            </a:pPr>
            <a:r>
              <a:rPr lang="en-US" b="0" i="0" u="none" strike="noStrike" baseline="0" dirty="0">
                <a:solidFill>
                  <a:srgbClr val="211D1E"/>
                </a:solidFill>
                <a:latin typeface="Helvetica Neue" panose="02000503000000020004"/>
              </a:rPr>
              <a:t>Innovative new forms of transportation. </a:t>
            </a:r>
          </a:p>
          <a:p>
            <a:pPr marL="0" indent="0">
              <a:buNone/>
            </a:pPr>
            <a:r>
              <a:rPr lang="en-US" sz="1800" b="0" i="1" u="none" strike="noStrike" baseline="0" dirty="0">
                <a:solidFill>
                  <a:srgbClr val="211D1E"/>
                </a:solidFill>
                <a:latin typeface="Helvetica Neue" panose="02000503000000020004"/>
              </a:rPr>
              <a:t>The models you built this session relate to missions in the Robot Game that represent improving access to delivery destinations. </a:t>
            </a:r>
            <a:endParaRPr lang="en-US" sz="1800" dirty="0">
              <a:latin typeface="Helvetica Neue" panose="02000503000000020004"/>
            </a:endParaRPr>
          </a:p>
        </p:txBody>
      </p:sp>
    </p:spTree>
    <p:extLst>
      <p:ext uri="{BB962C8B-B14F-4D97-AF65-F5344CB8AC3E}">
        <p14:creationId xmlns:p14="http://schemas.microsoft.com/office/powerpoint/2010/main" val="19443211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7</a:t>
            </a:fld>
            <a:endParaRPr lang="en-US"/>
          </a:p>
        </p:txBody>
      </p:sp>
      <p:sp>
        <p:nvSpPr>
          <p:cNvPr id="5" name="Text Placeholder 4">
            <a:extLst>
              <a:ext uri="{FF2B5EF4-FFF2-40B4-BE49-F238E27FC236}">
                <a16:creationId xmlns:a16="http://schemas.microsoft.com/office/drawing/2014/main" id="{99DD8D6A-447D-4110-8507-7700AA32504E}"/>
              </a:ext>
            </a:extLst>
          </p:cNvPr>
          <p:cNvSpPr>
            <a:spLocks noGrp="1"/>
          </p:cNvSpPr>
          <p:nvPr>
            <p:ph type="body" sz="quarter" idx="14"/>
          </p:nvPr>
        </p:nvSpPr>
        <p:spPr>
          <a:xfrm>
            <a:off x="628650" y="1490491"/>
            <a:ext cx="6221906" cy="762634"/>
          </a:xfrm>
        </p:spPr>
        <p:txBody>
          <a:bodyPr>
            <a:normAutofit/>
          </a:bodyPr>
          <a:lstStyle/>
          <a:p>
            <a:r>
              <a:rPr lang="en-US" b="0" i="0" u="none" strike="noStrike" baseline="0" dirty="0">
                <a:solidFill>
                  <a:srgbClr val="211D1E"/>
                </a:solidFill>
                <a:latin typeface="Helvetica Neue" panose="02000503000000020004"/>
              </a:rPr>
              <a:t>Build the Access models in Bags 10-12 using Building Instruction Books 10-12. </a:t>
            </a:r>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dirty="0">
                <a:solidFill>
                  <a:srgbClr val="ED1C24"/>
                </a:solidFill>
              </a:rPr>
              <a:t>Access Project Spark</a:t>
            </a:r>
          </a:p>
        </p:txBody>
      </p:sp>
      <p:pic>
        <p:nvPicPr>
          <p:cNvPr id="16" name="Picture 15" descr="Shape&#10;&#10;Description automatically generated">
            <a:extLst>
              <a:ext uri="{FF2B5EF4-FFF2-40B4-BE49-F238E27FC236}">
                <a16:creationId xmlns:a16="http://schemas.microsoft.com/office/drawing/2014/main" id="{F2A18C6B-938E-4587-A5DE-9EC5FCB465F6}"/>
              </a:ext>
            </a:extLst>
          </p:cNvPr>
          <p:cNvPicPr>
            <a:picLocks noChangeAspect="1"/>
          </p:cNvPicPr>
          <p:nvPr/>
        </p:nvPicPr>
        <p:blipFill>
          <a:blip r:embed="rId3"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rot="15978901">
            <a:off x="6716805" y="457549"/>
            <a:ext cx="1371600" cy="1371600"/>
          </a:xfrm>
          <a:prstGeom prst="rect">
            <a:avLst/>
          </a:prstGeom>
        </p:spPr>
      </p:pic>
      <p:pic>
        <p:nvPicPr>
          <p:cNvPr id="7" name="Picture 6">
            <a:extLst>
              <a:ext uri="{FF2B5EF4-FFF2-40B4-BE49-F238E27FC236}">
                <a16:creationId xmlns:a16="http://schemas.microsoft.com/office/drawing/2014/main" id="{219B2643-CCAA-4FED-9040-269D7273DC6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6468" y="3995659"/>
            <a:ext cx="8131064" cy="1955033"/>
          </a:xfrm>
          <a:prstGeom prst="rect">
            <a:avLst/>
          </a:prstGeom>
          <a:ln w="3175">
            <a:solidFill>
              <a:schemeClr val="tx1"/>
            </a:solidFill>
          </a:ln>
        </p:spPr>
      </p:pic>
      <p:pic>
        <p:nvPicPr>
          <p:cNvPr id="8" name="Picture 7">
            <a:extLst>
              <a:ext uri="{FF2B5EF4-FFF2-40B4-BE49-F238E27FC236}">
                <a16:creationId xmlns:a16="http://schemas.microsoft.com/office/drawing/2014/main" id="{68B0B8E5-B001-49CC-A182-D0E88DFFAB20}"/>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06468" y="2621424"/>
            <a:ext cx="8183050" cy="1420328"/>
          </a:xfrm>
          <a:prstGeom prst="rect">
            <a:avLst/>
          </a:prstGeom>
          <a:ln w="3175">
            <a:solidFill>
              <a:schemeClr val="tx1"/>
            </a:solidFill>
          </a:ln>
        </p:spPr>
      </p:pic>
    </p:spTree>
    <p:extLst>
      <p:ext uri="{BB962C8B-B14F-4D97-AF65-F5344CB8AC3E}">
        <p14:creationId xmlns:p14="http://schemas.microsoft.com/office/powerpoint/2010/main" val="38225733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8</a:t>
            </a:fld>
            <a:endParaRPr lang="en-US"/>
          </a:p>
        </p:txBody>
      </p:sp>
      <p:sp>
        <p:nvSpPr>
          <p:cNvPr id="5" name="Text Placeholder 4">
            <a:extLst>
              <a:ext uri="{FF2B5EF4-FFF2-40B4-BE49-F238E27FC236}">
                <a16:creationId xmlns:a16="http://schemas.microsoft.com/office/drawing/2014/main" id="{99DD8D6A-447D-4110-8507-7700AA32504E}"/>
              </a:ext>
            </a:extLst>
          </p:cNvPr>
          <p:cNvSpPr>
            <a:spLocks noGrp="1"/>
          </p:cNvSpPr>
          <p:nvPr>
            <p:ph type="body" sz="quarter" idx="14"/>
          </p:nvPr>
        </p:nvSpPr>
        <p:spPr>
          <a:xfrm>
            <a:off x="628650" y="1143349"/>
            <a:ext cx="5884884" cy="1587325"/>
          </a:xfrm>
        </p:spPr>
        <p:txBody>
          <a:bodyPr>
            <a:noAutofit/>
          </a:bodyPr>
          <a:lstStyle/>
          <a:p>
            <a:r>
              <a:rPr lang="en-US" b="0" i="0" u="none" strike="noStrike" baseline="0" dirty="0">
                <a:solidFill>
                  <a:srgbClr val="211D1E"/>
                </a:solidFill>
                <a:latin typeface="Helvetica Neue" panose="02000503000000020004"/>
              </a:rPr>
              <a:t>Connect the missions to the models you built. </a:t>
            </a:r>
          </a:p>
          <a:p>
            <a:r>
              <a:rPr lang="en-US" b="0" i="0" u="none" strike="noStrike" baseline="0" dirty="0">
                <a:solidFill>
                  <a:srgbClr val="211D1E"/>
                </a:solidFill>
                <a:latin typeface="Helvetica Neue" panose="02000503000000020004"/>
              </a:rPr>
              <a:t>Discuss how the models are linked to the problem presented</a:t>
            </a:r>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dirty="0">
                <a:solidFill>
                  <a:srgbClr val="ED1C24"/>
                </a:solidFill>
              </a:rPr>
              <a:t>Access Project Spark</a:t>
            </a:r>
          </a:p>
        </p:txBody>
      </p:sp>
      <p:pic>
        <p:nvPicPr>
          <p:cNvPr id="7" name="Picture 6" descr="Shape&#10;&#10;Description automatically generated">
            <a:extLst>
              <a:ext uri="{FF2B5EF4-FFF2-40B4-BE49-F238E27FC236}">
                <a16:creationId xmlns:a16="http://schemas.microsoft.com/office/drawing/2014/main" id="{B37B3166-0BB9-48EC-B40F-03EC0D373E58}"/>
              </a:ext>
            </a:extLst>
          </p:cNvPr>
          <p:cNvPicPr>
            <a:picLocks noChangeAspect="1"/>
          </p:cNvPicPr>
          <p:nvPr/>
        </p:nvPicPr>
        <p:blipFill>
          <a:blip r:embed="rId3"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rot="15978901">
            <a:off x="6716805" y="457549"/>
            <a:ext cx="1371600" cy="1371600"/>
          </a:xfrm>
          <a:prstGeom prst="rect">
            <a:avLst/>
          </a:prstGeom>
        </p:spPr>
      </p:pic>
      <p:pic>
        <p:nvPicPr>
          <p:cNvPr id="6" name="Picture 5" descr="A picture containing transport, toy&#10;&#10;Description automatically generated">
            <a:extLst>
              <a:ext uri="{FF2B5EF4-FFF2-40B4-BE49-F238E27FC236}">
                <a16:creationId xmlns:a16="http://schemas.microsoft.com/office/drawing/2014/main" id="{7BC712F5-2103-4BDE-9130-B33C1C8FA87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12936" y="1735731"/>
            <a:ext cx="6546850" cy="4824187"/>
          </a:xfrm>
          <a:prstGeom prst="rect">
            <a:avLst/>
          </a:prstGeom>
        </p:spPr>
      </p:pic>
      <p:pic>
        <p:nvPicPr>
          <p:cNvPr id="10" name="Picture 9" descr="A picture containing LEGO, toy, transport&#10;&#10;Description automatically generated">
            <a:extLst>
              <a:ext uri="{FF2B5EF4-FFF2-40B4-BE49-F238E27FC236}">
                <a16:creationId xmlns:a16="http://schemas.microsoft.com/office/drawing/2014/main" id="{035EE247-29D4-446C-B835-92F080B8466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346766" y="3063736"/>
            <a:ext cx="3699806" cy="3497021"/>
          </a:xfrm>
          <a:prstGeom prst="rect">
            <a:avLst/>
          </a:prstGeom>
        </p:spPr>
      </p:pic>
      <p:pic>
        <p:nvPicPr>
          <p:cNvPr id="13" name="Picture 12" descr="A picture containing LEGO, toy&#10;&#10;Description automatically generated">
            <a:extLst>
              <a:ext uri="{FF2B5EF4-FFF2-40B4-BE49-F238E27FC236}">
                <a16:creationId xmlns:a16="http://schemas.microsoft.com/office/drawing/2014/main" id="{08DE5A38-377D-43FB-977B-57876A2AB7EC}"/>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00629" y="2338567"/>
            <a:ext cx="3762552" cy="2180866"/>
          </a:xfrm>
          <a:prstGeom prst="rect">
            <a:avLst/>
          </a:prstGeom>
        </p:spPr>
      </p:pic>
    </p:spTree>
    <p:extLst>
      <p:ext uri="{BB962C8B-B14F-4D97-AF65-F5344CB8AC3E}">
        <p14:creationId xmlns:p14="http://schemas.microsoft.com/office/powerpoint/2010/main" val="21171509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9</a:t>
            </a:fld>
            <a:endParaRPr lang="en-US"/>
          </a:p>
        </p:txBody>
      </p:sp>
      <p:pic>
        <p:nvPicPr>
          <p:cNvPr id="5" name="Picture 4" descr="A train on the railway tracks&#10;&#10;Description automatically generated with medium confidence">
            <a:extLst>
              <a:ext uri="{FF2B5EF4-FFF2-40B4-BE49-F238E27FC236}">
                <a16:creationId xmlns:a16="http://schemas.microsoft.com/office/drawing/2014/main" id="{5F4ACC1C-E854-4D0C-B08E-EEB27E055A0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84533" y="3719457"/>
            <a:ext cx="3883511" cy="2287451"/>
          </a:xfrm>
          <a:prstGeom prst="rect">
            <a:avLst/>
          </a:prstGeom>
        </p:spPr>
      </p:pic>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a:xfrm>
            <a:off x="628651" y="365127"/>
            <a:ext cx="5572974" cy="1001946"/>
          </a:xfrm>
        </p:spPr>
        <p:txBody>
          <a:bodyPr>
            <a:normAutofit/>
          </a:bodyPr>
          <a:lstStyle/>
          <a:p>
            <a:r>
              <a:rPr lang="en-US" dirty="0">
                <a:solidFill>
                  <a:srgbClr val="ED1C24"/>
                </a:solidFill>
              </a:rPr>
              <a:t>Train Tracks</a:t>
            </a:r>
          </a:p>
        </p:txBody>
      </p:sp>
      <p:pic>
        <p:nvPicPr>
          <p:cNvPr id="7" name="Picture 6" descr="Shape&#10;&#10;Description automatically generated">
            <a:extLst>
              <a:ext uri="{FF2B5EF4-FFF2-40B4-BE49-F238E27FC236}">
                <a16:creationId xmlns:a16="http://schemas.microsoft.com/office/drawing/2014/main" id="{B37B3166-0BB9-48EC-B40F-03EC0D373E58}"/>
              </a:ext>
            </a:extLst>
          </p:cNvPr>
          <p:cNvPicPr>
            <a:picLocks noChangeAspect="1"/>
          </p:cNvPicPr>
          <p:nvPr/>
        </p:nvPicPr>
        <p:blipFill>
          <a:blip r:embed="rId4"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rot="15978901">
            <a:off x="6716805" y="457549"/>
            <a:ext cx="1371600" cy="1371600"/>
          </a:xfrm>
          <a:prstGeom prst="rect">
            <a:avLst/>
          </a:prstGeom>
        </p:spPr>
      </p:pic>
      <p:pic>
        <p:nvPicPr>
          <p:cNvPr id="10" name="Picture 9">
            <a:extLst>
              <a:ext uri="{FF2B5EF4-FFF2-40B4-BE49-F238E27FC236}">
                <a16:creationId xmlns:a16="http://schemas.microsoft.com/office/drawing/2014/main" id="{CA403B4F-F8C7-4893-8280-65D0F9960109}"/>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06468" y="1962641"/>
            <a:ext cx="8131064" cy="894860"/>
          </a:xfrm>
          <a:prstGeom prst="rect">
            <a:avLst/>
          </a:prstGeom>
          <a:ln w="3175">
            <a:solidFill>
              <a:schemeClr val="tx1"/>
            </a:solidFill>
          </a:ln>
        </p:spPr>
      </p:pic>
      <p:pic>
        <p:nvPicPr>
          <p:cNvPr id="11" name="Picture 10" descr="A picture containing transport, toy&#10;&#10;Description automatically generated">
            <a:extLst>
              <a:ext uri="{FF2B5EF4-FFF2-40B4-BE49-F238E27FC236}">
                <a16:creationId xmlns:a16="http://schemas.microsoft.com/office/drawing/2014/main" id="{EAAD77C7-C0D6-4DD5-9F78-872A755FE59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87345" y="2410071"/>
            <a:ext cx="5489943" cy="4045382"/>
          </a:xfrm>
          <a:prstGeom prst="rect">
            <a:avLst/>
          </a:prstGeom>
        </p:spPr>
      </p:pic>
    </p:spTree>
    <p:extLst>
      <p:ext uri="{BB962C8B-B14F-4D97-AF65-F5344CB8AC3E}">
        <p14:creationId xmlns:p14="http://schemas.microsoft.com/office/powerpoint/2010/main" val="593059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10</a:t>
            </a:fld>
            <a:endParaRPr lang="en-US"/>
          </a:p>
        </p:txBody>
      </p:sp>
      <p:pic>
        <p:nvPicPr>
          <p:cNvPr id="6" name="Picture 5">
            <a:extLst>
              <a:ext uri="{FF2B5EF4-FFF2-40B4-BE49-F238E27FC236}">
                <a16:creationId xmlns:a16="http://schemas.microsoft.com/office/drawing/2014/main" id="{7751C29E-C74D-4B3E-B2BD-49DE8859775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9905" y="553730"/>
            <a:ext cx="8624190" cy="5351770"/>
          </a:xfrm>
          <a:prstGeom prst="rect">
            <a:avLst/>
          </a:prstGeom>
        </p:spPr>
      </p:pic>
      <p:sp>
        <p:nvSpPr>
          <p:cNvPr id="8" name="Rectangle: Rounded Corners 7">
            <a:extLst>
              <a:ext uri="{FF2B5EF4-FFF2-40B4-BE49-F238E27FC236}">
                <a16:creationId xmlns:a16="http://schemas.microsoft.com/office/drawing/2014/main" id="{9C1FD6C5-57E2-4D9B-B438-6AF6C2A81ED7}"/>
              </a:ext>
            </a:extLst>
          </p:cNvPr>
          <p:cNvSpPr/>
          <p:nvPr/>
        </p:nvSpPr>
        <p:spPr>
          <a:xfrm>
            <a:off x="7262352" y="214193"/>
            <a:ext cx="1605692" cy="1087294"/>
          </a:xfrm>
          <a:prstGeom prst="roundRect">
            <a:avLst/>
          </a:prstGeom>
          <a:solidFill>
            <a:schemeClr val="bg1"/>
          </a:solidFill>
          <a:ln>
            <a:solidFill>
              <a:srgbClr val="ED1C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b="1" dirty="0">
                <a:solidFill>
                  <a:schemeClr val="tx1"/>
                </a:solidFill>
                <a:latin typeface="Helvetica Neue" panose="02000503000000020004"/>
              </a:rPr>
              <a:t>Robot </a:t>
            </a:r>
          </a:p>
          <a:p>
            <a:r>
              <a:rPr lang="en-US" sz="1000" b="1" dirty="0">
                <a:solidFill>
                  <a:schemeClr val="tx1"/>
                </a:solidFill>
                <a:latin typeface="Helvetica Neue" panose="02000503000000020004"/>
              </a:rPr>
              <a:t>Game</a:t>
            </a:r>
          </a:p>
          <a:p>
            <a:r>
              <a:rPr lang="en-US" sz="1000" b="1" dirty="0">
                <a:solidFill>
                  <a:schemeClr val="tx1"/>
                </a:solidFill>
                <a:latin typeface="Helvetica Neue" panose="02000503000000020004"/>
              </a:rPr>
              <a:t>Rulebook</a:t>
            </a:r>
          </a:p>
          <a:p>
            <a:r>
              <a:rPr lang="en-US" sz="1000" b="1" dirty="0">
                <a:solidFill>
                  <a:schemeClr val="tx1"/>
                </a:solidFill>
                <a:latin typeface="Helvetica Neue" panose="02000503000000020004"/>
              </a:rPr>
              <a:t>page 16</a:t>
            </a:r>
          </a:p>
          <a:p>
            <a:pPr algn="r"/>
            <a:endParaRPr lang="en-US" sz="1000" b="1" dirty="0">
              <a:solidFill>
                <a:schemeClr val="tx1"/>
              </a:solidFill>
              <a:latin typeface="Helvetica Neue" panose="02000503000000020004"/>
            </a:endParaRPr>
          </a:p>
        </p:txBody>
      </p:sp>
      <p:pic>
        <p:nvPicPr>
          <p:cNvPr id="9" name="Picture 8" descr="Diagram&#10;&#10;Description automatically generated with medium confidence">
            <a:extLst>
              <a:ext uri="{FF2B5EF4-FFF2-40B4-BE49-F238E27FC236}">
                <a16:creationId xmlns:a16="http://schemas.microsoft.com/office/drawing/2014/main" id="{4AF8ACCD-7C86-496B-AC3D-6CBAED0B79F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035816" y="312229"/>
            <a:ext cx="682842" cy="910234"/>
          </a:xfrm>
          <a:prstGeom prst="rect">
            <a:avLst/>
          </a:prstGeom>
          <a:ln>
            <a:solidFill>
              <a:schemeClr val="tx1"/>
            </a:solidFill>
          </a:ln>
        </p:spPr>
      </p:pic>
    </p:spTree>
    <p:extLst>
      <p:ext uri="{BB962C8B-B14F-4D97-AF65-F5344CB8AC3E}">
        <p14:creationId xmlns:p14="http://schemas.microsoft.com/office/powerpoint/2010/main" val="30416201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11</a:t>
            </a:fld>
            <a:endParaRPr lang="en-US"/>
          </a:p>
        </p:txBody>
      </p:sp>
      <p:pic>
        <p:nvPicPr>
          <p:cNvPr id="10" name="Picture 9">
            <a:extLst>
              <a:ext uri="{FF2B5EF4-FFF2-40B4-BE49-F238E27FC236}">
                <a16:creationId xmlns:a16="http://schemas.microsoft.com/office/drawing/2014/main" id="{6A9F2600-A1CA-4A6A-8192-35742851504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7241" y="81003"/>
            <a:ext cx="8689517" cy="5964226"/>
          </a:xfrm>
          <a:prstGeom prst="rect">
            <a:avLst/>
          </a:prstGeom>
        </p:spPr>
      </p:pic>
      <p:sp>
        <p:nvSpPr>
          <p:cNvPr id="4" name="Rectangle: Rounded Corners 3">
            <a:extLst>
              <a:ext uri="{FF2B5EF4-FFF2-40B4-BE49-F238E27FC236}">
                <a16:creationId xmlns:a16="http://schemas.microsoft.com/office/drawing/2014/main" id="{4AA9FC3A-8F1A-49BC-9B9E-616EDE7D36B2}"/>
              </a:ext>
            </a:extLst>
          </p:cNvPr>
          <p:cNvSpPr/>
          <p:nvPr/>
        </p:nvSpPr>
        <p:spPr>
          <a:xfrm>
            <a:off x="7262352" y="214193"/>
            <a:ext cx="1605692" cy="1087294"/>
          </a:xfrm>
          <a:prstGeom prst="roundRect">
            <a:avLst/>
          </a:prstGeom>
          <a:solidFill>
            <a:schemeClr val="bg1"/>
          </a:solidFill>
          <a:ln>
            <a:solidFill>
              <a:srgbClr val="ED1C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b="1" dirty="0">
                <a:solidFill>
                  <a:schemeClr val="tx1"/>
                </a:solidFill>
                <a:latin typeface="Helvetica Neue" panose="02000503000000020004"/>
              </a:rPr>
              <a:t>Robot </a:t>
            </a:r>
          </a:p>
          <a:p>
            <a:r>
              <a:rPr lang="en-US" sz="1000" b="1" dirty="0">
                <a:solidFill>
                  <a:schemeClr val="tx1"/>
                </a:solidFill>
                <a:latin typeface="Helvetica Neue" panose="02000503000000020004"/>
              </a:rPr>
              <a:t>Game</a:t>
            </a:r>
          </a:p>
          <a:p>
            <a:r>
              <a:rPr lang="en-US" sz="1000" b="1" dirty="0">
                <a:solidFill>
                  <a:schemeClr val="tx1"/>
                </a:solidFill>
                <a:latin typeface="Helvetica Neue" panose="02000503000000020004"/>
              </a:rPr>
              <a:t>Rulebook</a:t>
            </a:r>
          </a:p>
          <a:p>
            <a:r>
              <a:rPr lang="en-US" sz="1000" b="1" dirty="0">
                <a:solidFill>
                  <a:schemeClr val="tx1"/>
                </a:solidFill>
                <a:latin typeface="Helvetica Neue" panose="02000503000000020004"/>
              </a:rPr>
              <a:t>page 19</a:t>
            </a:r>
          </a:p>
          <a:p>
            <a:pPr algn="r"/>
            <a:endParaRPr lang="en-US" sz="1000" b="1" dirty="0">
              <a:solidFill>
                <a:schemeClr val="tx1"/>
              </a:solidFill>
              <a:latin typeface="Helvetica Neue" panose="02000503000000020004"/>
            </a:endParaRPr>
          </a:p>
        </p:txBody>
      </p:sp>
      <p:pic>
        <p:nvPicPr>
          <p:cNvPr id="5" name="Picture 4" descr="Diagram&#10;&#10;Description automatically generated with medium confidence">
            <a:extLst>
              <a:ext uri="{FF2B5EF4-FFF2-40B4-BE49-F238E27FC236}">
                <a16:creationId xmlns:a16="http://schemas.microsoft.com/office/drawing/2014/main" id="{9850DF4D-ADA1-4A17-B9CE-A20AC5AB6C8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035816" y="312229"/>
            <a:ext cx="682842" cy="910234"/>
          </a:xfrm>
          <a:prstGeom prst="rect">
            <a:avLst/>
          </a:prstGeom>
          <a:ln>
            <a:solidFill>
              <a:schemeClr val="tx1"/>
            </a:solidFill>
          </a:ln>
        </p:spPr>
      </p:pic>
    </p:spTree>
    <p:extLst>
      <p:ext uri="{BB962C8B-B14F-4D97-AF65-F5344CB8AC3E}">
        <p14:creationId xmlns:p14="http://schemas.microsoft.com/office/powerpoint/2010/main" val="3281893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12</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dirty="0">
                <a:solidFill>
                  <a:srgbClr val="ED1C24"/>
                </a:solidFill>
              </a:rPr>
              <a:t>Bridge</a:t>
            </a:r>
          </a:p>
        </p:txBody>
      </p:sp>
      <p:pic>
        <p:nvPicPr>
          <p:cNvPr id="7" name="Picture 6" descr="Shape&#10;&#10;Description automatically generated">
            <a:extLst>
              <a:ext uri="{FF2B5EF4-FFF2-40B4-BE49-F238E27FC236}">
                <a16:creationId xmlns:a16="http://schemas.microsoft.com/office/drawing/2014/main" id="{B37B3166-0BB9-48EC-B40F-03EC0D373E58}"/>
              </a:ext>
            </a:extLst>
          </p:cNvPr>
          <p:cNvPicPr>
            <a:picLocks noChangeAspect="1"/>
          </p:cNvPicPr>
          <p:nvPr/>
        </p:nvPicPr>
        <p:blipFill>
          <a:blip r:embed="rId3"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rot="15978901">
            <a:off x="6716805" y="457549"/>
            <a:ext cx="1371600" cy="1371600"/>
          </a:xfrm>
          <a:prstGeom prst="rect">
            <a:avLst/>
          </a:prstGeom>
        </p:spPr>
      </p:pic>
      <p:pic>
        <p:nvPicPr>
          <p:cNvPr id="8" name="Picture 7">
            <a:extLst>
              <a:ext uri="{FF2B5EF4-FFF2-40B4-BE49-F238E27FC236}">
                <a16:creationId xmlns:a16="http://schemas.microsoft.com/office/drawing/2014/main" id="{12AE81A4-5F1F-4B35-A8D9-0C74DBC5DCC5}"/>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06468" y="1871808"/>
            <a:ext cx="8131064" cy="762634"/>
          </a:xfrm>
          <a:prstGeom prst="rect">
            <a:avLst/>
          </a:prstGeom>
          <a:ln w="3175">
            <a:solidFill>
              <a:schemeClr val="tx1"/>
            </a:solidFill>
          </a:ln>
        </p:spPr>
      </p:pic>
      <p:pic>
        <p:nvPicPr>
          <p:cNvPr id="5" name="Picture 4" descr="A picture containing sky, water, boat, outdoor&#10;&#10;Description automatically generated">
            <a:extLst>
              <a:ext uri="{FF2B5EF4-FFF2-40B4-BE49-F238E27FC236}">
                <a16:creationId xmlns:a16="http://schemas.microsoft.com/office/drawing/2014/main" id="{1CBAAD65-6EA2-4B47-A274-FCF846F840F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84443" y="3115657"/>
            <a:ext cx="4283601" cy="2855734"/>
          </a:xfrm>
          <a:prstGeom prst="rect">
            <a:avLst/>
          </a:prstGeom>
        </p:spPr>
      </p:pic>
      <p:pic>
        <p:nvPicPr>
          <p:cNvPr id="9" name="Picture 8" descr="A picture containing LEGO, toy&#10;&#10;Description automatically generated">
            <a:extLst>
              <a:ext uri="{FF2B5EF4-FFF2-40B4-BE49-F238E27FC236}">
                <a16:creationId xmlns:a16="http://schemas.microsoft.com/office/drawing/2014/main" id="{979CF6C5-40EB-4AFD-92B0-48717E18BA7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5956" y="2440689"/>
            <a:ext cx="4926870" cy="2855733"/>
          </a:xfrm>
          <a:prstGeom prst="rect">
            <a:avLst/>
          </a:prstGeom>
        </p:spPr>
      </p:pic>
    </p:spTree>
    <p:extLst>
      <p:ext uri="{BB962C8B-B14F-4D97-AF65-F5344CB8AC3E}">
        <p14:creationId xmlns:p14="http://schemas.microsoft.com/office/powerpoint/2010/main" val="4489549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13</a:t>
            </a:fld>
            <a:endParaRPr lang="en-US"/>
          </a:p>
        </p:txBody>
      </p:sp>
      <p:pic>
        <p:nvPicPr>
          <p:cNvPr id="5" name="Picture 4">
            <a:extLst>
              <a:ext uri="{FF2B5EF4-FFF2-40B4-BE49-F238E27FC236}">
                <a16:creationId xmlns:a16="http://schemas.microsoft.com/office/drawing/2014/main" id="{AB0BE59F-272A-43E1-B46E-9F3A2EB5E3B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0650" y="593160"/>
            <a:ext cx="8902700" cy="4903768"/>
          </a:xfrm>
          <a:prstGeom prst="rect">
            <a:avLst/>
          </a:prstGeom>
        </p:spPr>
      </p:pic>
      <p:sp>
        <p:nvSpPr>
          <p:cNvPr id="4" name="Rectangle: Rounded Corners 3">
            <a:extLst>
              <a:ext uri="{FF2B5EF4-FFF2-40B4-BE49-F238E27FC236}">
                <a16:creationId xmlns:a16="http://schemas.microsoft.com/office/drawing/2014/main" id="{CEC11811-D9D2-4AE0-ACCC-B01E9EC0527E}"/>
              </a:ext>
            </a:extLst>
          </p:cNvPr>
          <p:cNvSpPr/>
          <p:nvPr/>
        </p:nvSpPr>
        <p:spPr>
          <a:xfrm>
            <a:off x="7262352" y="214193"/>
            <a:ext cx="1605692" cy="1087294"/>
          </a:xfrm>
          <a:prstGeom prst="roundRect">
            <a:avLst/>
          </a:prstGeom>
          <a:solidFill>
            <a:schemeClr val="bg1"/>
          </a:solidFill>
          <a:ln>
            <a:solidFill>
              <a:srgbClr val="ED1C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b="1" dirty="0">
                <a:solidFill>
                  <a:schemeClr val="tx1"/>
                </a:solidFill>
                <a:latin typeface="Helvetica Neue" panose="02000503000000020004"/>
              </a:rPr>
              <a:t>Robot </a:t>
            </a:r>
          </a:p>
          <a:p>
            <a:r>
              <a:rPr lang="en-US" sz="1000" b="1" dirty="0">
                <a:solidFill>
                  <a:schemeClr val="tx1"/>
                </a:solidFill>
                <a:latin typeface="Helvetica Neue" panose="02000503000000020004"/>
              </a:rPr>
              <a:t>Game</a:t>
            </a:r>
          </a:p>
          <a:p>
            <a:r>
              <a:rPr lang="en-US" sz="1000" b="1" dirty="0">
                <a:solidFill>
                  <a:schemeClr val="tx1"/>
                </a:solidFill>
                <a:latin typeface="Helvetica Neue" panose="02000503000000020004"/>
              </a:rPr>
              <a:t>Rulebook</a:t>
            </a:r>
          </a:p>
          <a:p>
            <a:r>
              <a:rPr lang="en-US" sz="1000" b="1" dirty="0">
                <a:solidFill>
                  <a:schemeClr val="tx1"/>
                </a:solidFill>
                <a:latin typeface="Helvetica Neue" panose="02000503000000020004"/>
              </a:rPr>
              <a:t>page 19</a:t>
            </a:r>
          </a:p>
          <a:p>
            <a:pPr algn="r"/>
            <a:endParaRPr lang="en-US" sz="1000" b="1" dirty="0">
              <a:solidFill>
                <a:schemeClr val="tx1"/>
              </a:solidFill>
              <a:latin typeface="Helvetica Neue" panose="02000503000000020004"/>
            </a:endParaRPr>
          </a:p>
        </p:txBody>
      </p:sp>
      <p:pic>
        <p:nvPicPr>
          <p:cNvPr id="6" name="Picture 5" descr="Diagram&#10;&#10;Description automatically generated with medium confidence">
            <a:extLst>
              <a:ext uri="{FF2B5EF4-FFF2-40B4-BE49-F238E27FC236}">
                <a16:creationId xmlns:a16="http://schemas.microsoft.com/office/drawing/2014/main" id="{C94A208E-DF19-4B82-9A1E-75FAE239437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035816" y="312229"/>
            <a:ext cx="682842" cy="910234"/>
          </a:xfrm>
          <a:prstGeom prst="rect">
            <a:avLst/>
          </a:prstGeom>
          <a:ln>
            <a:solidFill>
              <a:schemeClr val="tx1"/>
            </a:solidFill>
          </a:ln>
        </p:spPr>
      </p:pic>
    </p:spTree>
    <p:extLst>
      <p:ext uri="{BB962C8B-B14F-4D97-AF65-F5344CB8AC3E}">
        <p14:creationId xmlns:p14="http://schemas.microsoft.com/office/powerpoint/2010/main" val="19452387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14</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a:xfrm>
            <a:off x="628650" y="365126"/>
            <a:ext cx="7886700" cy="968373"/>
          </a:xfrm>
        </p:spPr>
        <p:txBody>
          <a:bodyPr>
            <a:normAutofit/>
          </a:bodyPr>
          <a:lstStyle/>
          <a:p>
            <a:r>
              <a:rPr lang="en-US" dirty="0">
                <a:solidFill>
                  <a:srgbClr val="ED1C24"/>
                </a:solidFill>
              </a:rPr>
              <a:t>Air Drop</a:t>
            </a:r>
          </a:p>
        </p:txBody>
      </p:sp>
      <p:pic>
        <p:nvPicPr>
          <p:cNvPr id="7" name="Picture 6" descr="Shape&#10;&#10;Description automatically generated">
            <a:extLst>
              <a:ext uri="{FF2B5EF4-FFF2-40B4-BE49-F238E27FC236}">
                <a16:creationId xmlns:a16="http://schemas.microsoft.com/office/drawing/2014/main" id="{B37B3166-0BB9-48EC-B40F-03EC0D373E58}"/>
              </a:ext>
            </a:extLst>
          </p:cNvPr>
          <p:cNvPicPr>
            <a:picLocks noChangeAspect="1"/>
          </p:cNvPicPr>
          <p:nvPr/>
        </p:nvPicPr>
        <p:blipFill>
          <a:blip r:embed="rId3"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rot="15978901">
            <a:off x="6716805" y="457549"/>
            <a:ext cx="1371600" cy="1371600"/>
          </a:xfrm>
          <a:prstGeom prst="rect">
            <a:avLst/>
          </a:prstGeom>
        </p:spPr>
      </p:pic>
      <p:pic>
        <p:nvPicPr>
          <p:cNvPr id="10" name="Picture 9" descr="A picture containing LEGO, toy, transport&#10;&#10;Description automatically generated">
            <a:extLst>
              <a:ext uri="{FF2B5EF4-FFF2-40B4-BE49-F238E27FC236}">
                <a16:creationId xmlns:a16="http://schemas.microsoft.com/office/drawing/2014/main" id="{08C600CC-3EF6-4EA8-A256-F112FEAE17A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84600" y="1840222"/>
            <a:ext cx="4904917" cy="4636081"/>
          </a:xfrm>
          <a:prstGeom prst="rect">
            <a:avLst/>
          </a:prstGeom>
        </p:spPr>
      </p:pic>
      <p:pic>
        <p:nvPicPr>
          <p:cNvPr id="11" name="Picture 10">
            <a:extLst>
              <a:ext uri="{FF2B5EF4-FFF2-40B4-BE49-F238E27FC236}">
                <a16:creationId xmlns:a16="http://schemas.microsoft.com/office/drawing/2014/main" id="{3CFC02CE-962B-4E6D-BBF1-F4B3CF7ED086}"/>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b="-2785"/>
          <a:stretch/>
        </p:blipFill>
        <p:spPr>
          <a:xfrm>
            <a:off x="506468" y="1921572"/>
            <a:ext cx="8131064" cy="508000"/>
          </a:xfrm>
          <a:prstGeom prst="rect">
            <a:avLst/>
          </a:prstGeom>
          <a:ln w="3175">
            <a:solidFill>
              <a:schemeClr val="tx1"/>
            </a:solidFill>
          </a:ln>
        </p:spPr>
      </p:pic>
      <p:pic>
        <p:nvPicPr>
          <p:cNvPr id="5" name="Picture 4" descr="A helicopter with a fire extinguisher attached to it&#10;&#10;Description automatically generated with low confidence">
            <a:extLst>
              <a:ext uri="{FF2B5EF4-FFF2-40B4-BE49-F238E27FC236}">
                <a16:creationId xmlns:a16="http://schemas.microsoft.com/office/drawing/2014/main" id="{C7BC1621-2442-438A-82AD-FCA0569C0DB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06468" y="2643692"/>
            <a:ext cx="3326802" cy="3326802"/>
          </a:xfrm>
          <a:prstGeom prst="rect">
            <a:avLst/>
          </a:prstGeom>
        </p:spPr>
      </p:pic>
    </p:spTree>
    <p:extLst>
      <p:ext uri="{BB962C8B-B14F-4D97-AF65-F5344CB8AC3E}">
        <p14:creationId xmlns:p14="http://schemas.microsoft.com/office/powerpoint/2010/main" val="17550877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15</a:t>
            </a:fld>
            <a:endParaRPr lang="en-US"/>
          </a:p>
        </p:txBody>
      </p:sp>
      <p:pic>
        <p:nvPicPr>
          <p:cNvPr id="6" name="Picture 5">
            <a:extLst>
              <a:ext uri="{FF2B5EF4-FFF2-40B4-BE49-F238E27FC236}">
                <a16:creationId xmlns:a16="http://schemas.microsoft.com/office/drawing/2014/main" id="{3DED7818-B9D6-4161-82E7-6B290466D66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98450" y="186727"/>
            <a:ext cx="8547100" cy="5847571"/>
          </a:xfrm>
          <a:prstGeom prst="rect">
            <a:avLst/>
          </a:prstGeom>
        </p:spPr>
      </p:pic>
      <p:sp>
        <p:nvSpPr>
          <p:cNvPr id="4" name="Rectangle: Rounded Corners 3">
            <a:extLst>
              <a:ext uri="{FF2B5EF4-FFF2-40B4-BE49-F238E27FC236}">
                <a16:creationId xmlns:a16="http://schemas.microsoft.com/office/drawing/2014/main" id="{9191529A-9DAC-46D9-AD55-54BEEC540BCF}"/>
              </a:ext>
            </a:extLst>
          </p:cNvPr>
          <p:cNvSpPr/>
          <p:nvPr/>
        </p:nvSpPr>
        <p:spPr>
          <a:xfrm>
            <a:off x="7262352" y="214193"/>
            <a:ext cx="1605692" cy="1087294"/>
          </a:xfrm>
          <a:prstGeom prst="roundRect">
            <a:avLst/>
          </a:prstGeom>
          <a:solidFill>
            <a:schemeClr val="bg1"/>
          </a:solidFill>
          <a:ln>
            <a:solidFill>
              <a:srgbClr val="ED1C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b="1" dirty="0">
                <a:solidFill>
                  <a:schemeClr val="tx1"/>
                </a:solidFill>
                <a:latin typeface="Helvetica Neue" panose="02000503000000020004"/>
              </a:rPr>
              <a:t>Robot </a:t>
            </a:r>
          </a:p>
          <a:p>
            <a:r>
              <a:rPr lang="en-US" sz="1000" b="1" dirty="0">
                <a:solidFill>
                  <a:schemeClr val="tx1"/>
                </a:solidFill>
                <a:latin typeface="Helvetica Neue" panose="02000503000000020004"/>
              </a:rPr>
              <a:t>Game</a:t>
            </a:r>
          </a:p>
          <a:p>
            <a:r>
              <a:rPr lang="en-US" sz="1000" b="1" dirty="0">
                <a:solidFill>
                  <a:schemeClr val="tx1"/>
                </a:solidFill>
                <a:latin typeface="Helvetica Neue" panose="02000503000000020004"/>
              </a:rPr>
              <a:t>Rulebook</a:t>
            </a:r>
          </a:p>
          <a:p>
            <a:r>
              <a:rPr lang="en-US" sz="1000" b="1" dirty="0">
                <a:solidFill>
                  <a:schemeClr val="tx1"/>
                </a:solidFill>
                <a:latin typeface="Helvetica Neue" panose="02000503000000020004"/>
              </a:rPr>
              <a:t>page 16</a:t>
            </a:r>
          </a:p>
          <a:p>
            <a:pPr algn="r"/>
            <a:endParaRPr lang="en-US" sz="1000" b="1" dirty="0">
              <a:solidFill>
                <a:schemeClr val="tx1"/>
              </a:solidFill>
              <a:latin typeface="Helvetica Neue" panose="02000503000000020004"/>
            </a:endParaRPr>
          </a:p>
        </p:txBody>
      </p:sp>
      <p:pic>
        <p:nvPicPr>
          <p:cNvPr id="5" name="Picture 4" descr="Diagram&#10;&#10;Description automatically generated with medium confidence">
            <a:extLst>
              <a:ext uri="{FF2B5EF4-FFF2-40B4-BE49-F238E27FC236}">
                <a16:creationId xmlns:a16="http://schemas.microsoft.com/office/drawing/2014/main" id="{132650FC-C6C0-447C-B126-89E9C5E4D19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035816" y="312229"/>
            <a:ext cx="682842" cy="910234"/>
          </a:xfrm>
          <a:prstGeom prst="rect">
            <a:avLst/>
          </a:prstGeom>
          <a:ln>
            <a:solidFill>
              <a:schemeClr val="tx1"/>
            </a:solidFill>
          </a:ln>
        </p:spPr>
      </p:pic>
    </p:spTree>
    <p:extLst>
      <p:ext uri="{BB962C8B-B14F-4D97-AF65-F5344CB8AC3E}">
        <p14:creationId xmlns:p14="http://schemas.microsoft.com/office/powerpoint/2010/main" val="10127361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16</a:t>
            </a:fld>
            <a:endParaRPr lang="en-US"/>
          </a:p>
        </p:txBody>
      </p:sp>
      <p:sp>
        <p:nvSpPr>
          <p:cNvPr id="5" name="Text Placeholder 4">
            <a:extLst>
              <a:ext uri="{FF2B5EF4-FFF2-40B4-BE49-F238E27FC236}">
                <a16:creationId xmlns:a16="http://schemas.microsoft.com/office/drawing/2014/main" id="{99DD8D6A-447D-4110-8507-7700AA32504E}"/>
              </a:ext>
            </a:extLst>
          </p:cNvPr>
          <p:cNvSpPr>
            <a:spLocks noGrp="1"/>
          </p:cNvSpPr>
          <p:nvPr>
            <p:ph type="body" sz="quarter" idx="14"/>
          </p:nvPr>
        </p:nvSpPr>
        <p:spPr>
          <a:xfrm>
            <a:off x="628650" y="1353609"/>
            <a:ext cx="2924175" cy="3829049"/>
          </a:xfrm>
        </p:spPr>
        <p:txBody>
          <a:bodyPr>
            <a:noAutofit/>
          </a:bodyPr>
          <a:lstStyle/>
          <a:p>
            <a:r>
              <a:rPr lang="en-US" b="0" i="0" u="none" strike="noStrike" baseline="0" dirty="0">
                <a:solidFill>
                  <a:srgbClr val="211D1E"/>
                </a:solidFill>
                <a:latin typeface="Arial" panose="020B0604020202020204" pitchFamily="34" charset="0"/>
              </a:rPr>
              <a:t>Brainstorm and record your ideas that relate to this Project Spark. </a:t>
            </a:r>
          </a:p>
          <a:p>
            <a:r>
              <a:rPr lang="en-US" b="0" i="0" u="none" strike="noStrike" baseline="0" dirty="0">
                <a:solidFill>
                  <a:srgbClr val="211D1E"/>
                </a:solidFill>
                <a:latin typeface="Arial" panose="020B0604020202020204" pitchFamily="34" charset="0"/>
              </a:rPr>
              <a:t>Create a list of your innovative ideas. </a:t>
            </a:r>
            <a:endParaRPr lang="en-US" b="0" i="0" u="none" strike="noStrike" baseline="0" dirty="0">
              <a:solidFill>
                <a:srgbClr val="211D1E"/>
              </a:solidFill>
              <a:latin typeface="Helvetica Neue" panose="02000503000000020004"/>
            </a:endParaRPr>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dirty="0">
                <a:solidFill>
                  <a:srgbClr val="ED1C24"/>
                </a:solidFill>
              </a:rPr>
              <a:t>Access Project Spark</a:t>
            </a:r>
          </a:p>
        </p:txBody>
      </p:sp>
      <p:pic>
        <p:nvPicPr>
          <p:cNvPr id="7" name="Picture 6" descr="Shape&#10;&#10;Description automatically generated">
            <a:extLst>
              <a:ext uri="{FF2B5EF4-FFF2-40B4-BE49-F238E27FC236}">
                <a16:creationId xmlns:a16="http://schemas.microsoft.com/office/drawing/2014/main" id="{B37B3166-0BB9-48EC-B40F-03EC0D373E58}"/>
              </a:ext>
            </a:extLst>
          </p:cNvPr>
          <p:cNvPicPr>
            <a:picLocks noChangeAspect="1"/>
          </p:cNvPicPr>
          <p:nvPr/>
        </p:nvPicPr>
        <p:blipFill>
          <a:blip r:embed="rId3"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rot="15978901">
            <a:off x="7101090" y="407787"/>
            <a:ext cx="1371600" cy="1371600"/>
          </a:xfrm>
          <a:prstGeom prst="rect">
            <a:avLst/>
          </a:prstGeom>
        </p:spPr>
      </p:pic>
      <p:pic>
        <p:nvPicPr>
          <p:cNvPr id="8" name="Picture 7">
            <a:extLst>
              <a:ext uri="{FF2B5EF4-FFF2-40B4-BE49-F238E27FC236}">
                <a16:creationId xmlns:a16="http://schemas.microsoft.com/office/drawing/2014/main" id="{65E1A4CA-4196-4697-B887-4DE47D8A2D9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560563" y="1822046"/>
            <a:ext cx="4712645" cy="4200926"/>
          </a:xfrm>
          <a:prstGeom prst="rect">
            <a:avLst/>
          </a:prstGeom>
          <a:ln w="3175">
            <a:solidFill>
              <a:schemeClr val="tx1"/>
            </a:solidFill>
          </a:ln>
        </p:spPr>
      </p:pic>
    </p:spTree>
    <p:extLst>
      <p:ext uri="{BB962C8B-B14F-4D97-AF65-F5344CB8AC3E}">
        <p14:creationId xmlns:p14="http://schemas.microsoft.com/office/powerpoint/2010/main" val="1331151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17</a:t>
            </a:fld>
            <a:endParaRPr lang="en-US"/>
          </a:p>
        </p:txBody>
      </p:sp>
      <p:sp>
        <p:nvSpPr>
          <p:cNvPr id="5" name="Text Placeholder 4">
            <a:extLst>
              <a:ext uri="{FF2B5EF4-FFF2-40B4-BE49-F238E27FC236}">
                <a16:creationId xmlns:a16="http://schemas.microsoft.com/office/drawing/2014/main" id="{DD4712C1-F703-4BDE-AA70-74AE23C7B717}"/>
              </a:ext>
            </a:extLst>
          </p:cNvPr>
          <p:cNvSpPr>
            <a:spLocks noGrp="1"/>
          </p:cNvSpPr>
          <p:nvPr>
            <p:ph type="body" sz="quarter" idx="14"/>
          </p:nvPr>
        </p:nvSpPr>
        <p:spPr>
          <a:xfrm>
            <a:off x="628650" y="1136297"/>
            <a:ext cx="8060867" cy="3023393"/>
          </a:xfrm>
        </p:spPr>
        <p:txBody>
          <a:bodyPr>
            <a:noAutofit/>
          </a:bodyPr>
          <a:lstStyle/>
          <a:p>
            <a:r>
              <a:rPr lang="en-US" sz="1800" b="0" i="0" u="none" strike="noStrike" baseline="0" dirty="0">
                <a:solidFill>
                  <a:srgbClr val="211D1E"/>
                </a:solidFill>
                <a:latin typeface="Helvetica Neue" panose="02000503000000020004"/>
              </a:rPr>
              <a:t>Get together at the mat. </a:t>
            </a:r>
          </a:p>
          <a:p>
            <a:r>
              <a:rPr lang="en-US" sz="1800" b="0" i="0" u="none" strike="noStrike" baseline="0" dirty="0">
                <a:solidFill>
                  <a:srgbClr val="211D1E"/>
                </a:solidFill>
                <a:latin typeface="Helvetica Neue" panose="02000503000000020004"/>
              </a:rPr>
              <a:t>Place each model where it belongs. </a:t>
            </a:r>
          </a:p>
          <a:p>
            <a:r>
              <a:rPr lang="en-US" sz="1800" b="0" i="0" u="none" strike="noStrike" baseline="0" dirty="0">
                <a:solidFill>
                  <a:srgbClr val="211D1E"/>
                </a:solidFill>
                <a:latin typeface="Helvetica Neue" panose="02000503000000020004"/>
              </a:rPr>
              <a:t>Share how the models work and the robot skills you learned. </a:t>
            </a:r>
          </a:p>
          <a:p>
            <a:r>
              <a:rPr lang="en-US" sz="1800" b="0" i="0" u="none" strike="noStrike" baseline="0" dirty="0">
                <a:solidFill>
                  <a:srgbClr val="211D1E"/>
                </a:solidFill>
                <a:latin typeface="Helvetica Neue" panose="02000503000000020004"/>
              </a:rPr>
              <a:t>Demonstrate the models’ functions and how they connect to the Project Spark. </a:t>
            </a:r>
          </a:p>
          <a:p>
            <a:r>
              <a:rPr lang="en-US" sz="1800" b="0" i="0" u="none" strike="noStrike" baseline="0" dirty="0">
                <a:solidFill>
                  <a:srgbClr val="211D1E"/>
                </a:solidFill>
                <a:latin typeface="Helvetica Neue" panose="02000503000000020004"/>
              </a:rPr>
              <a:t>Talk about the reflection questions. </a:t>
            </a:r>
          </a:p>
          <a:p>
            <a:r>
              <a:rPr lang="en-US" sz="1800" b="0" i="0" u="none" strike="noStrike" baseline="0" dirty="0">
                <a:solidFill>
                  <a:srgbClr val="211D1E"/>
                </a:solidFill>
                <a:latin typeface="Helvetica Neue" panose="02000503000000020004"/>
              </a:rPr>
              <a:t>Clean up your space. </a:t>
            </a:r>
            <a:endParaRPr lang="en-US" sz="1800" dirty="0">
              <a:latin typeface="Helvetica Neue" panose="02000503000000020004"/>
            </a:endParaRPr>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a:solidFill>
                  <a:srgbClr val="FF0000"/>
                </a:solidFill>
              </a:rPr>
              <a:t>Share</a:t>
            </a:r>
          </a:p>
        </p:txBody>
      </p:sp>
      <p:pic>
        <p:nvPicPr>
          <p:cNvPr id="16" name="Picture 15">
            <a:extLst>
              <a:ext uri="{FF2B5EF4-FFF2-40B4-BE49-F238E27FC236}">
                <a16:creationId xmlns:a16="http://schemas.microsoft.com/office/drawing/2014/main" id="{EA1571AC-01BF-46D6-BD8E-BBA61BB437E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4210006"/>
            <a:ext cx="9144000" cy="1949570"/>
          </a:xfrm>
          <a:prstGeom prst="rect">
            <a:avLst/>
          </a:prstGeom>
        </p:spPr>
      </p:pic>
    </p:spTree>
    <p:extLst>
      <p:ext uri="{BB962C8B-B14F-4D97-AF65-F5344CB8AC3E}">
        <p14:creationId xmlns:p14="http://schemas.microsoft.com/office/powerpoint/2010/main" val="30232520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18</a:t>
            </a:fld>
            <a:endParaRPr lang="en-US"/>
          </a:p>
        </p:txBody>
      </p:sp>
      <p:pic>
        <p:nvPicPr>
          <p:cNvPr id="8" name="Picture 7" descr="A screenshot of a computer&#10;&#10;Description automatically generated with medium confidence">
            <a:extLst>
              <a:ext uri="{FF2B5EF4-FFF2-40B4-BE49-F238E27FC236}">
                <a16:creationId xmlns:a16="http://schemas.microsoft.com/office/drawing/2014/main" id="{135E6137-512A-4CB1-9150-EDFAE81717B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34994" y="257729"/>
            <a:ext cx="8254523" cy="4923870"/>
          </a:xfrm>
          <a:prstGeom prst="rect">
            <a:avLst/>
          </a:prstGeom>
        </p:spPr>
      </p:pic>
      <p:sp>
        <p:nvSpPr>
          <p:cNvPr id="11" name="Oval 10">
            <a:extLst>
              <a:ext uri="{FF2B5EF4-FFF2-40B4-BE49-F238E27FC236}">
                <a16:creationId xmlns:a16="http://schemas.microsoft.com/office/drawing/2014/main" id="{62140F61-8F65-423D-8425-EEC625D9EEC4}"/>
              </a:ext>
            </a:extLst>
          </p:cNvPr>
          <p:cNvSpPr/>
          <p:nvPr/>
        </p:nvSpPr>
        <p:spPr>
          <a:xfrm>
            <a:off x="7451413" y="2793919"/>
            <a:ext cx="914400" cy="914400"/>
          </a:xfrm>
          <a:prstGeom prst="ellipse">
            <a:avLst/>
          </a:prstGeom>
          <a:solidFill>
            <a:srgbClr val="ED7D31">
              <a:alpha val="60000"/>
            </a:srgbClr>
          </a:solidFill>
          <a:ln w="57150">
            <a:solidFill>
              <a:srgbClr val="FF781D"/>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00E0DEEE-274F-41CA-A1D8-CFA7BD6265AF}"/>
              </a:ext>
            </a:extLst>
          </p:cNvPr>
          <p:cNvSpPr/>
          <p:nvPr/>
        </p:nvSpPr>
        <p:spPr>
          <a:xfrm>
            <a:off x="4210756" y="156633"/>
            <a:ext cx="914400" cy="911578"/>
          </a:xfrm>
          <a:prstGeom prst="ellipse">
            <a:avLst/>
          </a:prstGeom>
          <a:solidFill>
            <a:srgbClr val="ED7D31">
              <a:alpha val="60000"/>
            </a:srgbClr>
          </a:solidFill>
          <a:ln w="57150">
            <a:solidFill>
              <a:srgbClr val="FF781D"/>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8AAE8026-BC29-46A5-809D-F9D88A10073A}"/>
              </a:ext>
            </a:extLst>
          </p:cNvPr>
          <p:cNvSpPr/>
          <p:nvPr/>
        </p:nvSpPr>
        <p:spPr>
          <a:xfrm>
            <a:off x="5010857" y="2995835"/>
            <a:ext cx="914400" cy="911578"/>
          </a:xfrm>
          <a:prstGeom prst="ellipse">
            <a:avLst/>
          </a:prstGeom>
          <a:solidFill>
            <a:srgbClr val="ED7D31">
              <a:alpha val="60000"/>
            </a:srgbClr>
          </a:solidFill>
          <a:ln w="57150">
            <a:solidFill>
              <a:srgbClr val="FF781D"/>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CD832C2F-1E35-48EA-A45B-008F54F4C4F8}"/>
              </a:ext>
            </a:extLst>
          </p:cNvPr>
          <p:cNvSpPr/>
          <p:nvPr/>
        </p:nvSpPr>
        <p:spPr>
          <a:xfrm>
            <a:off x="7199717" y="1158003"/>
            <a:ext cx="914400" cy="911578"/>
          </a:xfrm>
          <a:prstGeom prst="ellipse">
            <a:avLst/>
          </a:prstGeom>
          <a:solidFill>
            <a:srgbClr val="ED7D31">
              <a:alpha val="60000"/>
            </a:srgbClr>
          </a:solidFill>
          <a:ln w="57150">
            <a:solidFill>
              <a:srgbClr val="FF781D"/>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ADDE9741-7C14-4763-B133-7032A091F63B}"/>
              </a:ext>
            </a:extLst>
          </p:cNvPr>
          <p:cNvSpPr/>
          <p:nvPr/>
        </p:nvSpPr>
        <p:spPr>
          <a:xfrm>
            <a:off x="1239143" y="5434560"/>
            <a:ext cx="572723" cy="542373"/>
          </a:xfrm>
          <a:prstGeom prst="ellipse">
            <a:avLst/>
          </a:prstGeom>
          <a:solidFill>
            <a:srgbClr val="ED7D31">
              <a:alpha val="60000"/>
            </a:srgbClr>
          </a:solidFill>
          <a:ln w="57150">
            <a:solidFill>
              <a:srgbClr val="FF781D"/>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20" name="Text Placeholder 4">
            <a:extLst>
              <a:ext uri="{FF2B5EF4-FFF2-40B4-BE49-F238E27FC236}">
                <a16:creationId xmlns:a16="http://schemas.microsoft.com/office/drawing/2014/main" id="{A099BEB0-B9EA-44FA-85D4-76D0A86E6535}"/>
              </a:ext>
            </a:extLst>
          </p:cNvPr>
          <p:cNvSpPr>
            <a:spLocks noGrp="1"/>
          </p:cNvSpPr>
          <p:nvPr>
            <p:ph type="body" sz="quarter" idx="14"/>
          </p:nvPr>
        </p:nvSpPr>
        <p:spPr>
          <a:xfrm>
            <a:off x="1811866" y="5529672"/>
            <a:ext cx="5520267" cy="352151"/>
          </a:xfrm>
        </p:spPr>
        <p:txBody>
          <a:bodyPr>
            <a:normAutofit/>
          </a:bodyPr>
          <a:lstStyle/>
          <a:p>
            <a:pPr marL="0" indent="0" algn="l">
              <a:buNone/>
            </a:pPr>
            <a:r>
              <a:rPr lang="en-US" sz="1800" dirty="0">
                <a:latin typeface="ArialMT"/>
              </a:rPr>
              <a:t>Models built this session are for the circled missions.</a:t>
            </a:r>
            <a:endParaRPr lang="en-US" sz="1800" b="0" i="0" u="none" strike="noStrike" baseline="0" dirty="0">
              <a:latin typeface="ArialMT"/>
            </a:endParaRPr>
          </a:p>
        </p:txBody>
      </p:sp>
    </p:spTree>
    <p:extLst>
      <p:ext uri="{BB962C8B-B14F-4D97-AF65-F5344CB8AC3E}">
        <p14:creationId xmlns:p14="http://schemas.microsoft.com/office/powerpoint/2010/main" val="21309267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19</a:t>
            </a:fld>
            <a:endParaRPr lang="en-US"/>
          </a:p>
        </p:txBody>
      </p:sp>
      <p:sp>
        <p:nvSpPr>
          <p:cNvPr id="5" name="Text Placeholder 4">
            <a:extLst>
              <a:ext uri="{FF2B5EF4-FFF2-40B4-BE49-F238E27FC236}">
                <a16:creationId xmlns:a16="http://schemas.microsoft.com/office/drawing/2014/main" id="{DD4712C1-F703-4BDE-AA70-74AE23C7B717}"/>
              </a:ext>
            </a:extLst>
          </p:cNvPr>
          <p:cNvSpPr>
            <a:spLocks noGrp="1"/>
          </p:cNvSpPr>
          <p:nvPr>
            <p:ph type="body" sz="quarter" idx="14"/>
          </p:nvPr>
        </p:nvSpPr>
        <p:spPr>
          <a:xfrm>
            <a:off x="4897925" y="1309758"/>
            <a:ext cx="3791592" cy="4776548"/>
          </a:xfrm>
        </p:spPr>
        <p:txBody>
          <a:bodyPr>
            <a:normAutofit/>
          </a:bodyPr>
          <a:lstStyle/>
          <a:p>
            <a:r>
              <a:rPr lang="en-US" b="0" i="0" u="none" strike="noStrike" baseline="0" dirty="0">
                <a:solidFill>
                  <a:srgbClr val="211D1E"/>
                </a:solidFill>
                <a:latin typeface="Helvetica Neue" panose="02000503000000020004"/>
              </a:rPr>
              <a:t>Are there any places in your community that would be hard to access to make a delivery? </a:t>
            </a:r>
          </a:p>
          <a:p>
            <a:r>
              <a:rPr lang="en-US" b="0" i="0" u="none" strike="noStrike" baseline="0" dirty="0">
                <a:solidFill>
                  <a:srgbClr val="211D1E"/>
                </a:solidFill>
                <a:latin typeface="Helvetica Neue" panose="02000503000000020004"/>
              </a:rPr>
              <a:t>Can you think of ways to improve access to remote areas?</a:t>
            </a:r>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a:solidFill>
                  <a:srgbClr val="FF0000"/>
                </a:solidFill>
              </a:rPr>
              <a:t>Reflection Questions</a:t>
            </a:r>
          </a:p>
        </p:txBody>
      </p:sp>
      <p:sp>
        <p:nvSpPr>
          <p:cNvPr id="7" name="Speech Bubble: Oval 6">
            <a:extLst>
              <a:ext uri="{FF2B5EF4-FFF2-40B4-BE49-F238E27FC236}">
                <a16:creationId xmlns:a16="http://schemas.microsoft.com/office/drawing/2014/main" id="{198E7BAD-3D9D-49C1-A806-C34ACFB76375}"/>
              </a:ext>
            </a:extLst>
          </p:cNvPr>
          <p:cNvSpPr/>
          <p:nvPr/>
        </p:nvSpPr>
        <p:spPr>
          <a:xfrm>
            <a:off x="1920176" y="3069101"/>
            <a:ext cx="2651824" cy="2036159"/>
          </a:xfrm>
          <a:prstGeom prst="wedgeEllipseCallout">
            <a:avLst>
              <a:gd name="adj1" fmla="val -57186"/>
              <a:gd name="adj2" fmla="val -36337"/>
            </a:avLst>
          </a:prstGeom>
          <a:solidFill>
            <a:srgbClr val="ABE6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0" i="0" u="none" strike="noStrike" baseline="0" dirty="0">
                <a:solidFill>
                  <a:srgbClr val="211D1E"/>
                </a:solidFill>
                <a:latin typeface="Arial" panose="020B0604020202020204" pitchFamily="34" charset="0"/>
              </a:rPr>
              <a:t>How does a courier deliver packages to isolated areas? </a:t>
            </a:r>
            <a:endParaRPr lang="en-US" sz="1400" dirty="0"/>
          </a:p>
        </p:txBody>
      </p:sp>
      <p:pic>
        <p:nvPicPr>
          <p:cNvPr id="6" name="Picture 5">
            <a:extLst>
              <a:ext uri="{FF2B5EF4-FFF2-40B4-BE49-F238E27FC236}">
                <a16:creationId xmlns:a16="http://schemas.microsoft.com/office/drawing/2014/main" id="{F4C7F9C5-E7C5-4E54-9D09-F1396D1BFB9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423226" y="2327173"/>
            <a:ext cx="1360885" cy="3809933"/>
          </a:xfrm>
          <a:prstGeom prst="rect">
            <a:avLst/>
          </a:prstGeom>
        </p:spPr>
      </p:pic>
    </p:spTree>
    <p:extLst>
      <p:ext uri="{BB962C8B-B14F-4D97-AF65-F5344CB8AC3E}">
        <p14:creationId xmlns:p14="http://schemas.microsoft.com/office/powerpoint/2010/main" val="29375280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20</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normAutofit/>
          </a:bodyPr>
          <a:lstStyle/>
          <a:p>
            <a:r>
              <a:rPr lang="en-US" dirty="0">
                <a:solidFill>
                  <a:srgbClr val="FF0000"/>
                </a:solidFill>
              </a:rPr>
              <a:t>Career Connections</a:t>
            </a:r>
          </a:p>
        </p:txBody>
      </p:sp>
      <p:sp>
        <p:nvSpPr>
          <p:cNvPr id="8" name="Text Placeholder 6">
            <a:extLst>
              <a:ext uri="{FF2B5EF4-FFF2-40B4-BE49-F238E27FC236}">
                <a16:creationId xmlns:a16="http://schemas.microsoft.com/office/drawing/2014/main" id="{DE01598F-26A3-4203-AC90-49087D0228CB}"/>
              </a:ext>
            </a:extLst>
          </p:cNvPr>
          <p:cNvSpPr txBox="1">
            <a:spLocks/>
          </p:cNvSpPr>
          <p:nvPr/>
        </p:nvSpPr>
        <p:spPr>
          <a:xfrm>
            <a:off x="611505" y="2394634"/>
            <a:ext cx="2754630" cy="25793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2">
                    <a:lumMod val="25000"/>
                  </a:schemeClr>
                </a:solidFill>
                <a:latin typeface="Helvetica Neue" panose="02000503000000020004" pitchFamily="2" charset="0"/>
                <a:ea typeface="Helvetica Neue" panose="02000503000000020004" pitchFamily="2" charset="0"/>
                <a:cs typeface="Helvetica Neue" panose="02000503000000020004"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a:latin typeface="Helvetica Neue" panose="02000503000000020004"/>
              </a:rPr>
              <a:t>Role:</a:t>
            </a:r>
          </a:p>
          <a:p>
            <a:r>
              <a:rPr lang="en-US">
                <a:latin typeface="Helvetica Neue" panose="02000503000000020004"/>
              </a:rPr>
              <a:t>Transports and delivers packages to customers.</a:t>
            </a:r>
            <a:endParaRPr lang="en-US" dirty="0">
              <a:latin typeface="Helvetica Neue" panose="02000503000000020004"/>
            </a:endParaRPr>
          </a:p>
        </p:txBody>
      </p:sp>
      <p:pic>
        <p:nvPicPr>
          <p:cNvPr id="9" name="Picture 2">
            <a:extLst>
              <a:ext uri="{FF2B5EF4-FFF2-40B4-BE49-F238E27FC236}">
                <a16:creationId xmlns:a16="http://schemas.microsoft.com/office/drawing/2014/main" id="{0C1130BC-983D-4770-BF86-F9FD9B2B3C2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601826" y="1493204"/>
            <a:ext cx="4947814" cy="3295966"/>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Rounded Corners 10">
            <a:extLst>
              <a:ext uri="{FF2B5EF4-FFF2-40B4-BE49-F238E27FC236}">
                <a16:creationId xmlns:a16="http://schemas.microsoft.com/office/drawing/2014/main" id="{A4E6335F-7C18-426B-A509-782647004B14}"/>
              </a:ext>
            </a:extLst>
          </p:cNvPr>
          <p:cNvSpPr/>
          <p:nvPr/>
        </p:nvSpPr>
        <p:spPr>
          <a:xfrm>
            <a:off x="594360" y="1493204"/>
            <a:ext cx="2788920" cy="762634"/>
          </a:xfrm>
          <a:prstGeom prst="roundRect">
            <a:avLst/>
          </a:prstGeom>
          <a:solidFill>
            <a:srgbClr val="ED1C24"/>
          </a:solidFill>
          <a:ln>
            <a:solidFill>
              <a:srgbClr val="ED1C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a:latin typeface="Helvetica Neue" panose="02000503000000020004"/>
              </a:rPr>
              <a:t>Courier</a:t>
            </a:r>
          </a:p>
        </p:txBody>
      </p:sp>
    </p:spTree>
    <p:extLst>
      <p:ext uri="{BB962C8B-B14F-4D97-AF65-F5344CB8AC3E}">
        <p14:creationId xmlns:p14="http://schemas.microsoft.com/office/powerpoint/2010/main" val="23320970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21</a:t>
            </a:fld>
            <a:endParaRPr lang="en-US"/>
          </a:p>
        </p:txBody>
      </p:sp>
      <p:sp>
        <p:nvSpPr>
          <p:cNvPr id="13" name="Title 3">
            <a:extLst>
              <a:ext uri="{FF2B5EF4-FFF2-40B4-BE49-F238E27FC236}">
                <a16:creationId xmlns:a16="http://schemas.microsoft.com/office/drawing/2014/main" id="{79E1ECC3-F162-4E13-A48B-FE68FA7D1D1C}"/>
              </a:ext>
            </a:extLst>
          </p:cNvPr>
          <p:cNvSpPr>
            <a:spLocks noGrp="1"/>
          </p:cNvSpPr>
          <p:nvPr>
            <p:ph type="title"/>
          </p:nvPr>
        </p:nvSpPr>
        <p:spPr/>
        <p:txBody>
          <a:bodyPr>
            <a:normAutofit/>
          </a:bodyPr>
          <a:lstStyle/>
          <a:p>
            <a:r>
              <a:rPr lang="en-US" sz="2400" dirty="0">
                <a:solidFill>
                  <a:schemeClr val="tx1"/>
                </a:solidFill>
              </a:rPr>
              <a:t>Multimedia Resources</a:t>
            </a:r>
            <a:endParaRPr lang="en-US" sz="2400" b="0" dirty="0">
              <a:solidFill>
                <a:schemeClr val="tx1"/>
              </a:solidFill>
            </a:endParaRPr>
          </a:p>
        </p:txBody>
      </p:sp>
      <p:sp>
        <p:nvSpPr>
          <p:cNvPr id="9" name="Rectangle: Rounded Corners 8">
            <a:extLst>
              <a:ext uri="{FF2B5EF4-FFF2-40B4-BE49-F238E27FC236}">
                <a16:creationId xmlns:a16="http://schemas.microsoft.com/office/drawing/2014/main" id="{5F78A9DB-E5AA-4B24-9F57-3E0E955F5A92}"/>
              </a:ext>
            </a:extLst>
          </p:cNvPr>
          <p:cNvSpPr/>
          <p:nvPr/>
        </p:nvSpPr>
        <p:spPr>
          <a:xfrm>
            <a:off x="1018902" y="1058090"/>
            <a:ext cx="7106194" cy="4741818"/>
          </a:xfrm>
          <a:prstGeom prst="roundRect">
            <a:avLst/>
          </a:prstGeom>
          <a:solidFill>
            <a:schemeClr val="bg1">
              <a:lumMod val="95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picture containing text, toy, doll&#10;&#10;Description automatically generated">
            <a:extLst>
              <a:ext uri="{FF2B5EF4-FFF2-40B4-BE49-F238E27FC236}">
                <a16:creationId xmlns:a16="http://schemas.microsoft.com/office/drawing/2014/main" id="{3BAF43A5-3242-4612-A086-EC34A875CE2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638967" y="1200183"/>
            <a:ext cx="3866063" cy="3866063"/>
          </a:xfrm>
          <a:prstGeom prst="rect">
            <a:avLst/>
          </a:prstGeom>
        </p:spPr>
      </p:pic>
      <p:sp>
        <p:nvSpPr>
          <p:cNvPr id="11" name="TextBox 10">
            <a:extLst>
              <a:ext uri="{FF2B5EF4-FFF2-40B4-BE49-F238E27FC236}">
                <a16:creationId xmlns:a16="http://schemas.microsoft.com/office/drawing/2014/main" id="{36F64D3A-075E-49C2-9842-F32E7A65343B}"/>
              </a:ext>
            </a:extLst>
          </p:cNvPr>
          <p:cNvSpPr txBox="1"/>
          <p:nvPr/>
        </p:nvSpPr>
        <p:spPr>
          <a:xfrm>
            <a:off x="1175655" y="5112245"/>
            <a:ext cx="6792686" cy="646331"/>
          </a:xfrm>
          <a:prstGeom prst="rect">
            <a:avLst/>
          </a:prstGeom>
          <a:noFill/>
        </p:spPr>
        <p:txBody>
          <a:bodyPr wrap="square" rtlCol="0">
            <a:spAutoFit/>
          </a:bodyPr>
          <a:lstStyle/>
          <a:p>
            <a:pPr algn="ctr"/>
            <a:r>
              <a:rPr lang="en-US" i="1" dirty="0">
                <a:highlight>
                  <a:srgbClr val="FFFF00"/>
                </a:highlight>
                <a:latin typeface="Arial" panose="020B0604020202020204" pitchFamily="34" charset="0"/>
                <a:cs typeface="Arial" panose="020B0604020202020204" pitchFamily="34" charset="0"/>
              </a:rPr>
              <a:t>You may wish to embed a relevant, age-appropriate video for your students here.  See the Notes for an example.</a:t>
            </a:r>
          </a:p>
        </p:txBody>
      </p:sp>
    </p:spTree>
    <p:extLst>
      <p:ext uri="{BB962C8B-B14F-4D97-AF65-F5344CB8AC3E}">
        <p14:creationId xmlns:p14="http://schemas.microsoft.com/office/powerpoint/2010/main" val="26717761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22</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normAutofit/>
          </a:bodyPr>
          <a:lstStyle/>
          <a:p>
            <a:r>
              <a:rPr lang="en-US">
                <a:solidFill>
                  <a:srgbClr val="FF0000"/>
                </a:solidFill>
              </a:rPr>
              <a:t>Clean Up</a:t>
            </a:r>
          </a:p>
        </p:txBody>
      </p:sp>
      <p:pic>
        <p:nvPicPr>
          <p:cNvPr id="5" name="Picture 4" descr="A picture containing tool, brush&#10;&#10;Description automatically generated">
            <a:extLst>
              <a:ext uri="{FF2B5EF4-FFF2-40B4-BE49-F238E27FC236}">
                <a16:creationId xmlns:a16="http://schemas.microsoft.com/office/drawing/2014/main" id="{8C54FEE0-F358-43D4-9A72-77A42640E54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1874" y="1127761"/>
            <a:ext cx="7340252" cy="4913722"/>
          </a:xfrm>
          <a:prstGeom prst="rect">
            <a:avLst/>
          </a:prstGeom>
        </p:spPr>
      </p:pic>
    </p:spTree>
    <p:extLst>
      <p:ext uri="{BB962C8B-B14F-4D97-AF65-F5344CB8AC3E}">
        <p14:creationId xmlns:p14="http://schemas.microsoft.com/office/powerpoint/2010/main" val="31989834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91256E-55E4-4477-949F-AB7E827AA79A}"/>
              </a:ext>
            </a:extLst>
          </p:cNvPr>
          <p:cNvSpPr>
            <a:spLocks noGrp="1"/>
          </p:cNvSpPr>
          <p:nvPr>
            <p:ph type="sldNum" sz="quarter" idx="12"/>
          </p:nvPr>
        </p:nvSpPr>
        <p:spPr/>
        <p:txBody>
          <a:bodyPr/>
          <a:lstStyle/>
          <a:p>
            <a:fld id="{C53052E6-E16C-A04B-8192-1DB31D569F09}" type="slidenum">
              <a:rPr lang="en-US" smtClean="0"/>
              <a:pPr/>
              <a:t>23</a:t>
            </a:fld>
            <a:endParaRPr lang="en-US"/>
          </a:p>
        </p:txBody>
      </p:sp>
      <p:sp>
        <p:nvSpPr>
          <p:cNvPr id="3" name="Text Placeholder 2">
            <a:extLst>
              <a:ext uri="{FF2B5EF4-FFF2-40B4-BE49-F238E27FC236}">
                <a16:creationId xmlns:a16="http://schemas.microsoft.com/office/drawing/2014/main" id="{FF09E301-2DD2-4D86-86AD-49BCE4C01F3A}"/>
              </a:ext>
            </a:extLst>
          </p:cNvPr>
          <p:cNvSpPr>
            <a:spLocks noGrp="1"/>
          </p:cNvSpPr>
          <p:nvPr>
            <p:ph type="body" sz="quarter" idx="14"/>
          </p:nvPr>
        </p:nvSpPr>
        <p:spPr>
          <a:xfrm>
            <a:off x="215153" y="5066852"/>
            <a:ext cx="8627633" cy="989702"/>
          </a:xfrm>
        </p:spPr>
        <p:txBody>
          <a:bodyPr>
            <a:noAutofit/>
          </a:bodyPr>
          <a:lstStyle/>
          <a:p>
            <a:pPr marL="0" indent="0">
              <a:buNone/>
            </a:pPr>
            <a:r>
              <a:rPr lang="en-US" sz="1400" i="1" dirty="0">
                <a:effectLst/>
                <a:latin typeface="Helvetica Neue" panose="02000503000000020004"/>
                <a:ea typeface="Calibri" panose="020F0502020204030204" pitchFamily="34" charset="0"/>
              </a:rPr>
              <a:t>FIRST</a:t>
            </a:r>
            <a:r>
              <a:rPr lang="en-US" sz="1400" baseline="30000" dirty="0">
                <a:effectLst/>
                <a:latin typeface="Helvetica Neue" panose="02000503000000020004"/>
                <a:ea typeface="Calibri" panose="020F0502020204030204" pitchFamily="34" charset="0"/>
              </a:rPr>
              <a:t>®</a:t>
            </a:r>
            <a:r>
              <a:rPr lang="en-US" sz="1400" dirty="0">
                <a:effectLst/>
                <a:latin typeface="Helvetica Neue" panose="02000503000000020004"/>
                <a:ea typeface="Calibri" panose="020F0502020204030204" pitchFamily="34" charset="0"/>
              </a:rPr>
              <a:t> and the </a:t>
            </a:r>
            <a:r>
              <a:rPr lang="en-US" sz="1400" i="1" dirty="0">
                <a:effectLst/>
                <a:latin typeface="Helvetica Neue" panose="02000503000000020004"/>
                <a:ea typeface="Calibri" panose="020F0502020204030204" pitchFamily="34" charset="0"/>
              </a:rPr>
              <a:t>FIRST</a:t>
            </a:r>
            <a:r>
              <a:rPr lang="en-US" sz="1400" baseline="30000" dirty="0">
                <a:effectLst/>
                <a:latin typeface="Helvetica Neue" panose="02000503000000020004"/>
                <a:ea typeface="Calibri" panose="020F0502020204030204" pitchFamily="34" charset="0"/>
              </a:rPr>
              <a:t>®</a:t>
            </a:r>
            <a:r>
              <a:rPr lang="en-US" sz="1400" dirty="0">
                <a:effectLst/>
                <a:latin typeface="Helvetica Neue" panose="02000503000000020004"/>
                <a:ea typeface="Calibri" panose="020F0502020204030204" pitchFamily="34" charset="0"/>
              </a:rPr>
              <a:t> logo are registered trademarks of For Inspiration and Recognition of Science and Technology (</a:t>
            </a:r>
            <a:r>
              <a:rPr lang="en-US" sz="1400" i="1" dirty="0">
                <a:effectLst/>
                <a:latin typeface="Helvetica Neue" panose="02000503000000020004"/>
                <a:ea typeface="Calibri" panose="020F0502020204030204" pitchFamily="34" charset="0"/>
              </a:rPr>
              <a:t>FIRST</a:t>
            </a:r>
            <a:r>
              <a:rPr lang="en-US" sz="1400" dirty="0">
                <a:effectLst/>
                <a:latin typeface="Helvetica Neue" panose="02000503000000020004"/>
                <a:ea typeface="Calibri" panose="020F0502020204030204" pitchFamily="34" charset="0"/>
              </a:rPr>
              <a:t>). LEGO</a:t>
            </a:r>
            <a:r>
              <a:rPr lang="en-US" sz="1400" baseline="30000" dirty="0">
                <a:effectLst/>
                <a:latin typeface="Helvetica Neue" panose="02000503000000020004"/>
                <a:ea typeface="Calibri" panose="020F0502020204030204" pitchFamily="34" charset="0"/>
              </a:rPr>
              <a:t>®</a:t>
            </a:r>
            <a:r>
              <a:rPr lang="en-US" sz="1400" baseline="30000" dirty="0">
                <a:latin typeface="Helvetica Neue" panose="02000503000000020004"/>
                <a:ea typeface="Calibri" panose="020F0502020204030204" pitchFamily="34" charset="0"/>
              </a:rPr>
              <a:t> </a:t>
            </a:r>
            <a:r>
              <a:rPr lang="en-US" sz="1400" dirty="0">
                <a:latin typeface="Helvetica Neue" panose="02000503000000020004"/>
                <a:ea typeface="Calibri" panose="020F0502020204030204" pitchFamily="34" charset="0"/>
              </a:rPr>
              <a:t>and </a:t>
            </a:r>
            <a:r>
              <a:rPr lang="en-US" sz="1400" dirty="0">
                <a:effectLst/>
                <a:latin typeface="Helvetica Neue" panose="02000503000000020004"/>
                <a:ea typeface="Calibri" panose="020F0502020204030204" pitchFamily="34" charset="0"/>
              </a:rPr>
              <a:t>MINDSTORMS</a:t>
            </a:r>
            <a:r>
              <a:rPr lang="en-US" sz="1400" baseline="30000" dirty="0">
                <a:effectLst/>
                <a:latin typeface="Helvetica Neue" panose="02000503000000020004"/>
                <a:ea typeface="Calibri" panose="020F0502020204030204" pitchFamily="34" charset="0"/>
              </a:rPr>
              <a:t>® </a:t>
            </a:r>
            <a:r>
              <a:rPr lang="en-US" sz="1400" dirty="0">
                <a:effectLst/>
                <a:latin typeface="Helvetica Neue" panose="02000503000000020004"/>
                <a:ea typeface="Calibri" panose="020F0502020204030204" pitchFamily="34" charset="0"/>
              </a:rPr>
              <a:t>are registered trademarks of the LEGO Group. </a:t>
            </a:r>
            <a:r>
              <a:rPr lang="en-US" sz="1400" i="1" dirty="0">
                <a:effectLst/>
                <a:latin typeface="Helvetica Neue" panose="02000503000000020004"/>
                <a:ea typeface="Calibri" panose="020F0502020204030204" pitchFamily="34" charset="0"/>
              </a:rPr>
              <a:t>FIRST</a:t>
            </a:r>
            <a:r>
              <a:rPr lang="en-US" sz="1400" baseline="30000" dirty="0">
                <a:effectLst/>
                <a:latin typeface="Helvetica Neue" panose="02000503000000020004"/>
                <a:ea typeface="Calibri" panose="020F0502020204030204" pitchFamily="34" charset="0"/>
              </a:rPr>
              <a:t>®</a:t>
            </a:r>
            <a:r>
              <a:rPr lang="en-US" sz="1400" dirty="0">
                <a:effectLst/>
                <a:latin typeface="Helvetica Neue" panose="02000503000000020004"/>
                <a:ea typeface="Calibri" panose="020F0502020204030204" pitchFamily="34" charset="0"/>
              </a:rPr>
              <a:t> LEGO</a:t>
            </a:r>
            <a:r>
              <a:rPr lang="en-US" sz="1400" baseline="30000" dirty="0">
                <a:effectLst/>
                <a:latin typeface="Helvetica Neue" panose="02000503000000020004"/>
                <a:ea typeface="Calibri" panose="020F0502020204030204" pitchFamily="34" charset="0"/>
              </a:rPr>
              <a:t>®</a:t>
            </a:r>
            <a:r>
              <a:rPr lang="en-US" sz="1400" dirty="0">
                <a:effectLst/>
                <a:latin typeface="Helvetica Neue" panose="02000503000000020004"/>
                <a:ea typeface="Calibri" panose="020F0502020204030204" pitchFamily="34" charset="0"/>
              </a:rPr>
              <a:t> League and CARGO CONNECT</a:t>
            </a:r>
            <a:r>
              <a:rPr lang="en-US" sz="1400" baseline="30000" dirty="0">
                <a:effectLst/>
                <a:latin typeface="Helvetica Neue" panose="02000503000000020004"/>
                <a:ea typeface="Calibri" panose="020F0502020204030204" pitchFamily="34" charset="0"/>
              </a:rPr>
              <a:t>SM</a:t>
            </a:r>
            <a:r>
              <a:rPr lang="en-US" sz="1400" dirty="0">
                <a:effectLst/>
                <a:latin typeface="Helvetica Neue" panose="02000503000000020004"/>
                <a:ea typeface="Calibri" panose="020F0502020204030204" pitchFamily="34" charset="0"/>
              </a:rPr>
              <a:t> are jointly held trademarks of </a:t>
            </a:r>
            <a:r>
              <a:rPr lang="en-US" sz="1400" i="1" dirty="0">
                <a:effectLst/>
                <a:latin typeface="Helvetica Neue" panose="02000503000000020004"/>
                <a:ea typeface="Calibri" panose="020F0502020204030204" pitchFamily="34" charset="0"/>
              </a:rPr>
              <a:t>FIRST</a:t>
            </a:r>
            <a:r>
              <a:rPr lang="en-US" sz="1400" dirty="0">
                <a:effectLst/>
                <a:latin typeface="Helvetica Neue" panose="02000503000000020004"/>
                <a:ea typeface="Calibri" panose="020F0502020204030204" pitchFamily="34" charset="0"/>
              </a:rPr>
              <a:t> and the LEGO Group. SPIKE™ Prime is a trademark of LEGO</a:t>
            </a:r>
            <a:r>
              <a:rPr lang="en-US" sz="1400" baseline="30000" dirty="0">
                <a:effectLst/>
                <a:latin typeface="Helvetica Neue" panose="02000503000000020004"/>
                <a:ea typeface="Calibri" panose="020F0502020204030204" pitchFamily="34" charset="0"/>
              </a:rPr>
              <a:t>®</a:t>
            </a:r>
            <a:r>
              <a:rPr lang="en-US" sz="1400" dirty="0">
                <a:effectLst/>
                <a:latin typeface="Helvetica Neue" panose="02000503000000020004"/>
                <a:ea typeface="Calibri" panose="020F0502020204030204" pitchFamily="34" charset="0"/>
              </a:rPr>
              <a:t> Education. All other trademarks are the property of their respective owners. ©2021 </a:t>
            </a:r>
            <a:r>
              <a:rPr lang="en-US" sz="1400" i="1" dirty="0">
                <a:effectLst/>
                <a:latin typeface="Helvetica Neue" panose="02000503000000020004"/>
                <a:ea typeface="Calibri" panose="020F0502020204030204" pitchFamily="34" charset="0"/>
              </a:rPr>
              <a:t>FIRST</a:t>
            </a:r>
            <a:r>
              <a:rPr lang="en-US" sz="1400" dirty="0">
                <a:effectLst/>
                <a:latin typeface="Helvetica Neue" panose="02000503000000020004"/>
                <a:ea typeface="Calibri" panose="020F0502020204030204" pitchFamily="34" charset="0"/>
              </a:rPr>
              <a:t> and the LEGO Group. All rights reserved. </a:t>
            </a:r>
          </a:p>
          <a:p>
            <a:pPr marL="0" indent="0">
              <a:buNone/>
            </a:pPr>
            <a:endParaRPr lang="en-US" sz="1400" dirty="0">
              <a:latin typeface="Helvetica Neue" panose="02000503000000020004"/>
            </a:endParaRPr>
          </a:p>
        </p:txBody>
      </p:sp>
      <p:pic>
        <p:nvPicPr>
          <p:cNvPr id="6" name="Picture 5">
            <a:extLst>
              <a:ext uri="{FF2B5EF4-FFF2-40B4-BE49-F238E27FC236}">
                <a16:creationId xmlns:a16="http://schemas.microsoft.com/office/drawing/2014/main" id="{132E96E8-279D-435F-9324-73D0D2B94075}"/>
              </a:ext>
            </a:extLst>
          </p:cNvPr>
          <p:cNvPicPr>
            <a:picLocks noChangeAspect="1"/>
          </p:cNvPicPr>
          <p:nvPr/>
        </p:nvPicPr>
        <p:blipFill>
          <a:blip r:embed="rId2"/>
          <a:stretch>
            <a:fillRect/>
          </a:stretch>
        </p:blipFill>
        <p:spPr>
          <a:xfrm>
            <a:off x="5454890" y="1384630"/>
            <a:ext cx="2456600" cy="2286000"/>
          </a:xfrm>
          <a:prstGeom prst="rect">
            <a:avLst/>
          </a:prstGeom>
        </p:spPr>
      </p:pic>
      <p:pic>
        <p:nvPicPr>
          <p:cNvPr id="7" name="Picture 6" descr="Logo, company name&#10;&#10;Description automatically generated">
            <a:extLst>
              <a:ext uri="{FF2B5EF4-FFF2-40B4-BE49-F238E27FC236}">
                <a16:creationId xmlns:a16="http://schemas.microsoft.com/office/drawing/2014/main" id="{13444D4A-68DF-42DE-9D61-3697B9E5E29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4244" y="1384630"/>
            <a:ext cx="3634725" cy="2286000"/>
          </a:xfrm>
          <a:prstGeom prst="rect">
            <a:avLst/>
          </a:prstGeom>
        </p:spPr>
      </p:pic>
    </p:spTree>
    <p:extLst>
      <p:ext uri="{BB962C8B-B14F-4D97-AF65-F5344CB8AC3E}">
        <p14:creationId xmlns:p14="http://schemas.microsoft.com/office/powerpoint/2010/main" val="21760136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4B9620E39DC0D46B013DDD47E942A0F" ma:contentTypeVersion="13" ma:contentTypeDescription="Create a new document." ma:contentTypeScope="" ma:versionID="8203f4a1a4c036fb137e6fa6e7a2a285">
  <xsd:schema xmlns:xsd="http://www.w3.org/2001/XMLSchema" xmlns:xs="http://www.w3.org/2001/XMLSchema" xmlns:p="http://schemas.microsoft.com/office/2006/metadata/properties" xmlns:ns2="f0e45243-17b0-4cce-9b2d-f191534f8a0e" xmlns:ns3="eef8d247-b517-4b03-8403-4e70816b143f" targetNamespace="http://schemas.microsoft.com/office/2006/metadata/properties" ma:root="true" ma:fieldsID="6a3bae3d380ee0628374f0bda4e02413" ns2:_="" ns3:_="">
    <xsd:import namespace="f0e45243-17b0-4cce-9b2d-f191534f8a0e"/>
    <xsd:import namespace="eef8d247-b517-4b03-8403-4e70816b143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ServiceLocation" minOccurs="0"/>
                <xsd:element ref="ns3:SharedWithUsers" minOccurs="0"/>
                <xsd:element ref="ns3:SharedWithDetail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e45243-17b0-4cce-9b2d-f191534f8a0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eef8d247-b517-4b03-8403-4e70816b143f"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151A670-0DF8-40A2-9C30-9AF459D7E233}">
  <ds:schemaRefs>
    <ds:schemaRef ds:uri="http://schemas.microsoft.com/sharepoint/v3/contenttype/forms"/>
  </ds:schemaRefs>
</ds:datastoreItem>
</file>

<file path=customXml/itemProps2.xml><?xml version="1.0" encoding="utf-8"?>
<ds:datastoreItem xmlns:ds="http://schemas.openxmlformats.org/officeDocument/2006/customXml" ds:itemID="{551E2D7E-9FA8-4EB3-9C54-A7E57A7F765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e45243-17b0-4cce-9b2d-f191534f8a0e"/>
    <ds:schemaRef ds:uri="eef8d247-b517-4b03-8403-4e70816b143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8C3B65E-86F5-4F12-882B-E72674BBA31A}">
  <ds:schemaRefs>
    <ds:schemaRef ds:uri="http://purl.org/dc/dcmitype/"/>
    <ds:schemaRef ds:uri="eef8d247-b517-4b03-8403-4e70816b143f"/>
    <ds:schemaRef ds:uri="http://schemas.microsoft.com/office/2006/metadata/properties"/>
    <ds:schemaRef ds:uri="http://www.w3.org/XML/1998/namespace"/>
    <ds:schemaRef ds:uri="f0e45243-17b0-4cce-9b2d-f191534f8a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5446</TotalTime>
  <Words>886</Words>
  <Application>Microsoft Office PowerPoint</Application>
  <PresentationFormat>On-screen Show (4:3)</PresentationFormat>
  <Paragraphs>136</Paragraphs>
  <Slides>23</Slides>
  <Notes>22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23</vt:i4>
      </vt:variant>
    </vt:vector>
  </HeadingPairs>
  <TitlesOfParts>
    <vt:vector size="34" baseType="lpstr">
      <vt:lpstr>Arial</vt:lpstr>
      <vt:lpstr>Arial-BoldMT</vt:lpstr>
      <vt:lpstr>ArialMT</vt:lpstr>
      <vt:lpstr>Calibri</vt:lpstr>
      <vt:lpstr>Chantal Light</vt:lpstr>
      <vt:lpstr>Helvetica Neue</vt:lpstr>
      <vt:lpstr>HGGothicE</vt:lpstr>
      <vt:lpstr>Roboto</vt:lpstr>
      <vt:lpstr>Roboto Medium</vt:lpstr>
      <vt:lpstr>Office Theme</vt:lpstr>
      <vt:lpstr>1_Office Theme</vt:lpstr>
      <vt:lpstr>PowerPoint Presentation</vt:lpstr>
      <vt:lpstr>Session Overview</vt:lpstr>
      <vt:lpstr>Introduction</vt:lpstr>
      <vt:lpstr>Robot Lesson 3</vt:lpstr>
      <vt:lpstr>Robot Lesson 3</vt:lpstr>
      <vt:lpstr>Access Project Spark</vt:lpstr>
      <vt:lpstr>Access Project Spark</vt:lpstr>
      <vt:lpstr>Access Project Spark</vt:lpstr>
      <vt:lpstr>Train Tracks</vt:lpstr>
      <vt:lpstr>PowerPoint Presentation</vt:lpstr>
      <vt:lpstr>PowerPoint Presentation</vt:lpstr>
      <vt:lpstr>Bridge</vt:lpstr>
      <vt:lpstr>PowerPoint Presentation</vt:lpstr>
      <vt:lpstr>Air Drop</vt:lpstr>
      <vt:lpstr>PowerPoint Presentation</vt:lpstr>
      <vt:lpstr>Access Project Spark</vt:lpstr>
      <vt:lpstr>Share</vt:lpstr>
      <vt:lpstr>PowerPoint Presentation</vt:lpstr>
      <vt:lpstr>Reflection Questions</vt:lpstr>
      <vt:lpstr>Career Connections</vt:lpstr>
      <vt:lpstr>Multimedia Resources</vt:lpstr>
      <vt:lpstr>Clean Up</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L Pegg</cp:lastModifiedBy>
  <cp:revision>10</cp:revision>
  <dcterms:created xsi:type="dcterms:W3CDTF">2020-04-21T20:33:01Z</dcterms:created>
  <dcterms:modified xsi:type="dcterms:W3CDTF">2021-11-07T22:26:26Z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0x01010084B9620E39DC0D46B013DDD47E942A0F</vt:lpwstr>
  </property>
</Properties>
</file>