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96" r:id="rId5"/>
  </p:sldMasterIdLst>
  <p:notesMasterIdLst>
    <p:notesMasterId r:id="rId33"/>
  </p:notesMasterIdLst>
  <p:sldIdLst>
    <p:sldId id="297" r:id="rId6"/>
    <p:sldId id="260" r:id="rId7"/>
    <p:sldId id="261" r:id="rId8"/>
    <p:sldId id="269" r:id="rId9"/>
    <p:sldId id="292" r:id="rId10"/>
    <p:sldId id="284" r:id="rId11"/>
    <p:sldId id="293" r:id="rId12"/>
    <p:sldId id="287" r:id="rId13"/>
    <p:sldId id="262" r:id="rId14"/>
    <p:sldId id="294" r:id="rId15"/>
    <p:sldId id="300" r:id="rId16"/>
    <p:sldId id="298" r:id="rId17"/>
    <p:sldId id="303" r:id="rId18"/>
    <p:sldId id="304" r:id="rId19"/>
    <p:sldId id="299" r:id="rId20"/>
    <p:sldId id="305" r:id="rId21"/>
    <p:sldId id="295" r:id="rId22"/>
    <p:sldId id="306" r:id="rId23"/>
    <p:sldId id="307" r:id="rId24"/>
    <p:sldId id="301" r:id="rId25"/>
    <p:sldId id="308" r:id="rId26"/>
    <p:sldId id="276" r:id="rId27"/>
    <p:sldId id="309" r:id="rId28"/>
    <p:sldId id="296" r:id="rId29"/>
    <p:sldId id="291" r:id="rId30"/>
    <p:sldId id="282" r:id="rId31"/>
    <p:sldId id="302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y Morgan" initials="KM" lastIdx="39" clrIdx="0">
    <p:extLst>
      <p:ext uri="{19B8F6BF-5375-455C-9EA6-DF929625EA0E}">
        <p15:presenceInfo xmlns:p15="http://schemas.microsoft.com/office/powerpoint/2012/main" userId="S::kmorgan@firstinspires.org::19752d8f-270a-426b-91ad-1bf5c79275bc" providerId="AD"/>
      </p:ext>
    </p:extLst>
  </p:cmAuthor>
  <p:cmAuthor id="2" name="Tammy Pankey" initials="TP" lastIdx="44" clrIdx="1">
    <p:extLst>
      <p:ext uri="{19B8F6BF-5375-455C-9EA6-DF929625EA0E}">
        <p15:presenceInfo xmlns:p15="http://schemas.microsoft.com/office/powerpoint/2012/main" userId="S::tpankey@firstinspires.org::89b84b47-0384-4d66-b56e-dc00ebdb68cf" providerId="AD"/>
      </p:ext>
    </p:extLst>
  </p:cmAuthor>
  <p:cmAuthor id="3" name="Betsy Daniels" initials="BD" lastIdx="13" clrIdx="2">
    <p:extLst>
      <p:ext uri="{19B8F6BF-5375-455C-9EA6-DF929625EA0E}">
        <p15:presenceInfo xmlns:p15="http://schemas.microsoft.com/office/powerpoint/2012/main" userId="S::bdaniels@firstinspires.org::a44171bd-6c25-4139-ab16-062dbd6de46d" providerId="AD"/>
      </p:ext>
    </p:extLst>
  </p:cmAuthor>
  <p:cmAuthor id="4" name="Libby Simpson" initials="LS" lastIdx="2" clrIdx="3">
    <p:extLst>
      <p:ext uri="{19B8F6BF-5375-455C-9EA6-DF929625EA0E}">
        <p15:presenceInfo xmlns:p15="http://schemas.microsoft.com/office/powerpoint/2012/main" userId="S::lsimpson@firstinspires.org::279f7fcd-fcc6-488a-9740-ffec112d690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81D"/>
    <a:srgbClr val="ED7D31"/>
    <a:srgbClr val="ED1C24"/>
    <a:srgbClr val="ABE6FB"/>
    <a:srgbClr val="CCFFFF"/>
    <a:srgbClr val="4472C4"/>
    <a:srgbClr val="00A551"/>
    <a:srgbClr val="00A651"/>
    <a:srgbClr val="7030A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81493B-D076-C792-A925-2B184CCF8173}" v="1" dt="2021-08-05T20:28:29.716"/>
    <p1510:client id="{31FB62F5-52B4-ACB3-D84D-10B6D7E379F8}" v="1" dt="2021-08-05T20:31:45.621"/>
    <p1510:client id="{B2365C5B-7572-4C8A-903C-D757802BBE88}" v="20" dt="2021-08-05T21:13:23.3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763" autoAdjust="0"/>
  </p:normalViewPr>
  <p:slideViewPr>
    <p:cSldViewPr snapToGrid="0">
      <p:cViewPr varScale="1">
        <p:scale>
          <a:sx n="72" d="100"/>
          <a:sy n="72" d="100"/>
        </p:scale>
        <p:origin x="1762" y="67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microsoft.com/office/2016/11/relationships/changesInfo" Target="changesInfos/changesInfo1.xml"/><Relationship Id="rId21" Type="http://schemas.openxmlformats.org/officeDocument/2006/relationships/slide" Target="slides/slide16.xml"/><Relationship Id="rId34" Type="http://schemas.openxmlformats.org/officeDocument/2006/relationships/commentAuthors" Target="comment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mmy Pankey" userId="S::tpankey@firstinspires.org::89b84b47-0384-4d66-b56e-dc00ebdb68cf" providerId="AD" clId="Web-{31FB62F5-52B4-ACB3-D84D-10B6D7E379F8}"/>
    <pc:docChg chg="">
      <pc:chgData name="Tammy Pankey" userId="S::tpankey@firstinspires.org::89b84b47-0384-4d66-b56e-dc00ebdb68cf" providerId="AD" clId="Web-{31FB62F5-52B4-ACB3-D84D-10B6D7E379F8}" dt="2021-08-05T20:31:45.621" v="0"/>
      <pc:docMkLst>
        <pc:docMk/>
      </pc:docMkLst>
      <pc:sldChg chg="addCm">
        <pc:chgData name="Tammy Pankey" userId="S::tpankey@firstinspires.org::89b84b47-0384-4d66-b56e-dc00ebdb68cf" providerId="AD" clId="Web-{31FB62F5-52B4-ACB3-D84D-10B6D7E379F8}" dt="2021-08-05T20:31:45.621" v="0"/>
        <pc:sldMkLst>
          <pc:docMk/>
          <pc:sldMk cId="2937528002" sldId="296"/>
        </pc:sldMkLst>
      </pc:sldChg>
    </pc:docChg>
  </pc:docChgLst>
  <pc:docChgLst>
    <pc:chgData name="Tammy Pankey" userId="S::tpankey@firstinspires.org::89b84b47-0384-4d66-b56e-dc00ebdb68cf" providerId="AD" clId="Web-{0A81493B-D076-C792-A925-2B184CCF8173}"/>
    <pc:docChg chg="">
      <pc:chgData name="Tammy Pankey" userId="S::tpankey@firstinspires.org::89b84b47-0384-4d66-b56e-dc00ebdb68cf" providerId="AD" clId="Web-{0A81493B-D076-C792-A925-2B184CCF8173}" dt="2021-08-05T20:28:29.716" v="0"/>
      <pc:docMkLst>
        <pc:docMk/>
      </pc:docMkLst>
      <pc:sldChg chg="addCm">
        <pc:chgData name="Tammy Pankey" userId="S::tpankey@firstinspires.org::89b84b47-0384-4d66-b56e-dc00ebdb68cf" providerId="AD" clId="Web-{0A81493B-D076-C792-A925-2B184CCF8173}" dt="2021-08-05T20:28:29.716" v="0"/>
        <pc:sldMkLst>
          <pc:docMk/>
          <pc:sldMk cId="593059301" sldId="298"/>
        </pc:sldMkLst>
      </pc:sldChg>
    </pc:docChg>
  </pc:docChgLst>
  <pc:docChgLst>
    <pc:chgData name="Kathy Morgan" userId="19752d8f-270a-426b-91ad-1bf5c79275bc" providerId="ADAL" clId="{B2365C5B-7572-4C8A-903C-D757802BBE88}"/>
    <pc:docChg chg="undo custSel addSld modSld sldOrd">
      <pc:chgData name="Kathy Morgan" userId="19752d8f-270a-426b-91ad-1bf5c79275bc" providerId="ADAL" clId="{B2365C5B-7572-4C8A-903C-D757802BBE88}" dt="2021-08-05T21:13:23.369" v="382"/>
      <pc:docMkLst>
        <pc:docMk/>
      </pc:docMkLst>
      <pc:sldChg chg="delCm">
        <pc:chgData name="Kathy Morgan" userId="19752d8f-270a-426b-91ad-1bf5c79275bc" providerId="ADAL" clId="{B2365C5B-7572-4C8A-903C-D757802BBE88}" dt="2021-08-05T19:52:41.999" v="0" actId="1592"/>
        <pc:sldMkLst>
          <pc:docMk/>
          <pc:sldMk cId="1717468709" sldId="260"/>
        </pc:sldMkLst>
      </pc:sldChg>
      <pc:sldChg chg="delCm">
        <pc:chgData name="Kathy Morgan" userId="19752d8f-270a-426b-91ad-1bf5c79275bc" providerId="ADAL" clId="{B2365C5B-7572-4C8A-903C-D757802BBE88}" dt="2021-08-05T19:53:44.690" v="4" actId="1592"/>
        <pc:sldMkLst>
          <pc:docMk/>
          <pc:sldMk cId="3822573366" sldId="262"/>
        </pc:sldMkLst>
      </pc:sldChg>
      <pc:sldChg chg="addSp delSp modSp mod">
        <pc:chgData name="Kathy Morgan" userId="19752d8f-270a-426b-91ad-1bf5c79275bc" providerId="ADAL" clId="{B2365C5B-7572-4C8A-903C-D757802BBE88}" dt="2021-08-05T21:13:23.369" v="382"/>
        <pc:sldMkLst>
          <pc:docMk/>
          <pc:sldMk cId="2951668690" sldId="269"/>
        </pc:sldMkLst>
        <pc:spChg chg="add mod">
          <ac:chgData name="Kathy Morgan" userId="19752d8f-270a-426b-91ad-1bf5c79275bc" providerId="ADAL" clId="{B2365C5B-7572-4C8A-903C-D757802BBE88}" dt="2021-08-05T21:13:23.369" v="382"/>
          <ac:spMkLst>
            <pc:docMk/>
            <pc:sldMk cId="2951668690" sldId="269"/>
            <ac:spMk id="5" creationId="{10ABE645-FF32-44E9-A331-55193DF25DF0}"/>
          </ac:spMkLst>
        </pc:spChg>
        <pc:spChg chg="add mod">
          <ac:chgData name="Kathy Morgan" userId="19752d8f-270a-426b-91ad-1bf5c79275bc" providerId="ADAL" clId="{B2365C5B-7572-4C8A-903C-D757802BBE88}" dt="2021-08-05T21:13:23.369" v="382"/>
          <ac:spMkLst>
            <pc:docMk/>
            <pc:sldMk cId="2951668690" sldId="269"/>
            <ac:spMk id="6" creationId="{215D2953-BD0A-4F28-9F06-7C6059A1DA9A}"/>
          </ac:spMkLst>
        </pc:spChg>
        <pc:spChg chg="del mod">
          <ac:chgData name="Kathy Morgan" userId="19752d8f-270a-426b-91ad-1bf5c79275bc" providerId="ADAL" clId="{B2365C5B-7572-4C8A-903C-D757802BBE88}" dt="2021-08-05T21:13:21.058" v="381" actId="478"/>
          <ac:spMkLst>
            <pc:docMk/>
            <pc:sldMk cId="2951668690" sldId="269"/>
            <ac:spMk id="7" creationId="{1EFB9D0D-DA0C-4D03-AD7A-7C0C82A04AAC}"/>
          </ac:spMkLst>
        </pc:spChg>
        <pc:picChg chg="add mod">
          <ac:chgData name="Kathy Morgan" userId="19752d8f-270a-426b-91ad-1bf5c79275bc" providerId="ADAL" clId="{B2365C5B-7572-4C8A-903C-D757802BBE88}" dt="2021-08-05T21:13:23.369" v="382"/>
          <ac:picMkLst>
            <pc:docMk/>
            <pc:sldMk cId="2951668690" sldId="269"/>
            <ac:picMk id="4" creationId="{AC4BBFA5-67D2-4A37-8C9E-436E0BE268FA}"/>
          </ac:picMkLst>
        </pc:picChg>
      </pc:sldChg>
      <pc:sldChg chg="delCm">
        <pc:chgData name="Kathy Morgan" userId="19752d8f-270a-426b-91ad-1bf5c79275bc" providerId="ADAL" clId="{B2365C5B-7572-4C8A-903C-D757802BBE88}" dt="2021-08-05T20:14:13.327" v="291" actId="1592"/>
        <pc:sldMkLst>
          <pc:docMk/>
          <pc:sldMk cId="1776892656" sldId="276"/>
        </pc:sldMkLst>
      </pc:sldChg>
      <pc:sldChg chg="delCm">
        <pc:chgData name="Kathy Morgan" userId="19752d8f-270a-426b-91ad-1bf5c79275bc" providerId="ADAL" clId="{B2365C5B-7572-4C8A-903C-D757802BBE88}" dt="2021-08-05T19:53:05.497" v="1" actId="1592"/>
        <pc:sldMkLst>
          <pc:docMk/>
          <pc:sldMk cId="3995406312" sldId="284"/>
        </pc:sldMkLst>
      </pc:sldChg>
      <pc:sldChg chg="delCm">
        <pc:chgData name="Kathy Morgan" userId="19752d8f-270a-426b-91ad-1bf5c79275bc" providerId="ADAL" clId="{B2365C5B-7572-4C8A-903C-D757802BBE88}" dt="2021-08-05T19:53:34.038" v="3" actId="1592"/>
        <pc:sldMkLst>
          <pc:docMk/>
          <pc:sldMk cId="1944321190" sldId="287"/>
        </pc:sldMkLst>
      </pc:sldChg>
      <pc:sldChg chg="ord delCm">
        <pc:chgData name="Kathy Morgan" userId="19752d8f-270a-426b-91ad-1bf5c79275bc" providerId="ADAL" clId="{B2365C5B-7572-4C8A-903C-D757802BBE88}" dt="2021-08-05T20:16:10.834" v="297" actId="1592"/>
        <pc:sldMkLst>
          <pc:docMk/>
          <pc:sldMk cId="2332097036" sldId="291"/>
        </pc:sldMkLst>
      </pc:sldChg>
      <pc:sldChg chg="delCm">
        <pc:chgData name="Kathy Morgan" userId="19752d8f-270a-426b-91ad-1bf5c79275bc" providerId="ADAL" clId="{B2365C5B-7572-4C8A-903C-D757802BBE88}" dt="2021-08-05T19:53:17.486" v="2" actId="1592"/>
        <pc:sldMkLst>
          <pc:docMk/>
          <pc:sldMk cId="2086260654" sldId="293"/>
        </pc:sldMkLst>
      </pc:sldChg>
      <pc:sldChg chg="modNotesTx">
        <pc:chgData name="Kathy Morgan" userId="19752d8f-270a-426b-91ad-1bf5c79275bc" providerId="ADAL" clId="{B2365C5B-7572-4C8A-903C-D757802BBE88}" dt="2021-08-05T20:51:39.410" v="377"/>
        <pc:sldMkLst>
          <pc:docMk/>
          <pc:sldMk cId="448954995" sldId="295"/>
        </pc:sldMkLst>
      </pc:sldChg>
      <pc:sldChg chg="delSp mod addCm delCm">
        <pc:chgData name="Kathy Morgan" userId="19752d8f-270a-426b-91ad-1bf5c79275bc" providerId="ADAL" clId="{B2365C5B-7572-4C8A-903C-D757802BBE88}" dt="2021-08-05T20:50:37.282" v="299" actId="1592"/>
        <pc:sldMkLst>
          <pc:docMk/>
          <pc:sldMk cId="2937528002" sldId="296"/>
        </pc:sldMkLst>
        <pc:spChg chg="del">
          <ac:chgData name="Kathy Morgan" userId="19752d8f-270a-426b-91ad-1bf5c79275bc" providerId="ADAL" clId="{B2365C5B-7572-4C8A-903C-D757802BBE88}" dt="2021-08-05T20:50:34.982" v="298" actId="478"/>
          <ac:spMkLst>
            <pc:docMk/>
            <pc:sldMk cId="2937528002" sldId="296"/>
            <ac:spMk id="7" creationId="{198E7BAD-3D9D-49C1-A806-C34ACFB76375}"/>
          </ac:spMkLst>
        </pc:spChg>
      </pc:sldChg>
      <pc:sldChg chg="addCm delCm modNotesTx">
        <pc:chgData name="Kathy Morgan" userId="19752d8f-270a-426b-91ad-1bf5c79275bc" providerId="ADAL" clId="{B2365C5B-7572-4C8A-903C-D757802BBE88}" dt="2021-08-05T20:51:54.968" v="379" actId="1592"/>
        <pc:sldMkLst>
          <pc:docMk/>
          <pc:sldMk cId="593059301" sldId="298"/>
        </pc:sldMkLst>
      </pc:sldChg>
      <pc:sldChg chg="modNotesTx">
        <pc:chgData name="Kathy Morgan" userId="19752d8f-270a-426b-91ad-1bf5c79275bc" providerId="ADAL" clId="{B2365C5B-7572-4C8A-903C-D757802BBE88}" dt="2021-08-05T20:51:35.603" v="376" actId="20577"/>
        <pc:sldMkLst>
          <pc:docMk/>
          <pc:sldMk cId="1817088350" sldId="299"/>
        </pc:sldMkLst>
      </pc:sldChg>
      <pc:sldChg chg="delCm">
        <pc:chgData name="Kathy Morgan" userId="19752d8f-270a-426b-91ad-1bf5c79275bc" providerId="ADAL" clId="{B2365C5B-7572-4C8A-903C-D757802BBE88}" dt="2021-08-05T19:53:54.018" v="5" actId="1592"/>
        <pc:sldMkLst>
          <pc:docMk/>
          <pc:sldMk cId="2117150995" sldId="300"/>
        </pc:sldMkLst>
      </pc:sldChg>
      <pc:sldChg chg="modNotesTx">
        <pc:chgData name="Kathy Morgan" userId="19752d8f-270a-426b-91ad-1bf5c79275bc" providerId="ADAL" clId="{B2365C5B-7572-4C8A-903C-D757802BBE88}" dt="2021-08-05T20:51:43.763" v="378"/>
        <pc:sldMkLst>
          <pc:docMk/>
          <pc:sldMk cId="1755087737" sldId="301"/>
        </pc:sldMkLst>
      </pc:sldChg>
      <pc:sldChg chg="addSp delSp modSp mod delCm">
        <pc:chgData name="Kathy Morgan" userId="19752d8f-270a-426b-91ad-1bf5c79275bc" providerId="ADAL" clId="{B2365C5B-7572-4C8A-903C-D757802BBE88}" dt="2021-08-05T20:04:27.252" v="108"/>
        <pc:sldMkLst>
          <pc:docMk/>
          <pc:sldMk cId="4017252765" sldId="303"/>
        </pc:sldMkLst>
        <pc:spChg chg="add mod ord">
          <ac:chgData name="Kathy Morgan" userId="19752d8f-270a-426b-91ad-1bf5c79275bc" providerId="ADAL" clId="{B2365C5B-7572-4C8A-903C-D757802BBE88}" dt="2021-08-05T20:02:43.108" v="68" actId="164"/>
          <ac:spMkLst>
            <pc:docMk/>
            <pc:sldMk cId="4017252765" sldId="303"/>
            <ac:spMk id="6" creationId="{AFAFF2FD-2BEB-4AA4-BE98-9A20C2E07DEC}"/>
          </ac:spMkLst>
        </pc:spChg>
        <pc:spChg chg="mod">
          <ac:chgData name="Kathy Morgan" userId="19752d8f-270a-426b-91ad-1bf5c79275bc" providerId="ADAL" clId="{B2365C5B-7572-4C8A-903C-D757802BBE88}" dt="2021-08-05T20:04:27.252" v="108"/>
          <ac:spMkLst>
            <pc:docMk/>
            <pc:sldMk cId="4017252765" sldId="303"/>
            <ac:spMk id="9" creationId="{74158981-4145-4A68-AAD9-B741AE43F3A0}"/>
          </ac:spMkLst>
        </pc:spChg>
        <pc:grpChg chg="add del mod">
          <ac:chgData name="Kathy Morgan" userId="19752d8f-270a-426b-91ad-1bf5c79275bc" providerId="ADAL" clId="{B2365C5B-7572-4C8A-903C-D757802BBE88}" dt="2021-08-05T20:04:26.273" v="107" actId="478"/>
          <ac:grpSpMkLst>
            <pc:docMk/>
            <pc:sldMk cId="4017252765" sldId="303"/>
            <ac:grpSpMk id="7" creationId="{6CABA435-EDAF-42CB-A776-F0336383C054}"/>
          </ac:grpSpMkLst>
        </pc:grpChg>
        <pc:grpChg chg="add mod">
          <ac:chgData name="Kathy Morgan" userId="19752d8f-270a-426b-91ad-1bf5c79275bc" providerId="ADAL" clId="{B2365C5B-7572-4C8A-903C-D757802BBE88}" dt="2021-08-05T20:04:27.252" v="108"/>
          <ac:grpSpMkLst>
            <pc:docMk/>
            <pc:sldMk cId="4017252765" sldId="303"/>
            <ac:grpSpMk id="8" creationId="{4458B958-CCC0-4A35-9B6F-5B17E529CD80}"/>
          </ac:grpSpMkLst>
        </pc:grpChg>
        <pc:picChg chg="add mod">
          <ac:chgData name="Kathy Morgan" userId="19752d8f-270a-426b-91ad-1bf5c79275bc" providerId="ADAL" clId="{B2365C5B-7572-4C8A-903C-D757802BBE88}" dt="2021-08-05T20:02:43.108" v="68" actId="164"/>
          <ac:picMkLst>
            <pc:docMk/>
            <pc:sldMk cId="4017252765" sldId="303"/>
            <ac:picMk id="4" creationId="{57BA1D40-7CCB-489C-8AE5-794E3F266F06}"/>
          </ac:picMkLst>
        </pc:picChg>
        <pc:picChg chg="mod">
          <ac:chgData name="Kathy Morgan" userId="19752d8f-270a-426b-91ad-1bf5c79275bc" providerId="ADAL" clId="{B2365C5B-7572-4C8A-903C-D757802BBE88}" dt="2021-08-05T20:04:27.252" v="108"/>
          <ac:picMkLst>
            <pc:docMk/>
            <pc:sldMk cId="4017252765" sldId="303"/>
            <ac:picMk id="10" creationId="{014B2F58-B515-4281-9A6B-D1B96CCBFA32}"/>
          </ac:picMkLst>
        </pc:picChg>
      </pc:sldChg>
      <pc:sldChg chg="addSp delSp modSp mod delCm">
        <pc:chgData name="Kathy Morgan" userId="19752d8f-270a-426b-91ad-1bf5c79275bc" providerId="ADAL" clId="{B2365C5B-7572-4C8A-903C-D757802BBE88}" dt="2021-08-05T20:04:23.633" v="106" actId="20577"/>
        <pc:sldMkLst>
          <pc:docMk/>
          <pc:sldMk cId="2011606840" sldId="304"/>
        </pc:sldMkLst>
        <pc:spChg chg="mod">
          <ac:chgData name="Kathy Morgan" userId="19752d8f-270a-426b-91ad-1bf5c79275bc" providerId="ADAL" clId="{B2365C5B-7572-4C8A-903C-D757802BBE88}" dt="2021-08-05T20:03:20.002" v="73" actId="20577"/>
          <ac:spMkLst>
            <pc:docMk/>
            <pc:sldMk cId="2011606840" sldId="304"/>
            <ac:spMk id="5" creationId="{55A68FCC-5F35-4826-A08B-9F92DB4D03E1}"/>
          </ac:spMkLst>
        </pc:spChg>
        <pc:spChg chg="mod">
          <ac:chgData name="Kathy Morgan" userId="19752d8f-270a-426b-91ad-1bf5c79275bc" providerId="ADAL" clId="{B2365C5B-7572-4C8A-903C-D757802BBE88}" dt="2021-08-05T20:04:23.633" v="106" actId="20577"/>
          <ac:spMkLst>
            <pc:docMk/>
            <pc:sldMk cId="2011606840" sldId="304"/>
            <ac:spMk id="8" creationId="{5C44CE82-8F89-4AD7-B865-B48CBD78CD09}"/>
          </ac:spMkLst>
        </pc:spChg>
        <pc:grpChg chg="add del mod">
          <ac:chgData name="Kathy Morgan" userId="19752d8f-270a-426b-91ad-1bf5c79275bc" providerId="ADAL" clId="{B2365C5B-7572-4C8A-903C-D757802BBE88}" dt="2021-08-05T20:04:17.869" v="103" actId="478"/>
          <ac:grpSpMkLst>
            <pc:docMk/>
            <pc:sldMk cId="2011606840" sldId="304"/>
            <ac:grpSpMk id="4" creationId="{38CC8164-0CB2-42F8-A642-8CFC406A952C}"/>
          </ac:grpSpMkLst>
        </pc:grpChg>
        <pc:grpChg chg="add mod">
          <ac:chgData name="Kathy Morgan" userId="19752d8f-270a-426b-91ad-1bf5c79275bc" providerId="ADAL" clId="{B2365C5B-7572-4C8A-903C-D757802BBE88}" dt="2021-08-05T20:04:19.510" v="104"/>
          <ac:grpSpMkLst>
            <pc:docMk/>
            <pc:sldMk cId="2011606840" sldId="304"/>
            <ac:grpSpMk id="7" creationId="{16B33EB2-35A0-41A4-9264-A66CF4A9FADF}"/>
          </ac:grpSpMkLst>
        </pc:grpChg>
        <pc:picChg chg="mod">
          <ac:chgData name="Kathy Morgan" userId="19752d8f-270a-426b-91ad-1bf5c79275bc" providerId="ADAL" clId="{B2365C5B-7572-4C8A-903C-D757802BBE88}" dt="2021-08-05T20:03:04.857" v="70"/>
          <ac:picMkLst>
            <pc:docMk/>
            <pc:sldMk cId="2011606840" sldId="304"/>
            <ac:picMk id="6" creationId="{A62A1464-B364-41D3-A82E-78CE0545AA0C}"/>
          </ac:picMkLst>
        </pc:picChg>
        <pc:picChg chg="mod">
          <ac:chgData name="Kathy Morgan" userId="19752d8f-270a-426b-91ad-1bf5c79275bc" providerId="ADAL" clId="{B2365C5B-7572-4C8A-903C-D757802BBE88}" dt="2021-08-05T20:04:19.510" v="104"/>
          <ac:picMkLst>
            <pc:docMk/>
            <pc:sldMk cId="2011606840" sldId="304"/>
            <ac:picMk id="9" creationId="{6B870C6A-618C-4A4E-ACF0-62C4F51439F5}"/>
          </ac:picMkLst>
        </pc:picChg>
      </pc:sldChg>
      <pc:sldChg chg="addSp delSp modSp mod">
        <pc:chgData name="Kathy Morgan" userId="19752d8f-270a-426b-91ad-1bf5c79275bc" providerId="ADAL" clId="{B2365C5B-7572-4C8A-903C-D757802BBE88}" dt="2021-08-05T20:04:14.209" v="102" actId="1076"/>
        <pc:sldMkLst>
          <pc:docMk/>
          <pc:sldMk cId="207981865" sldId="305"/>
        </pc:sldMkLst>
        <pc:spChg chg="mod topLvl">
          <ac:chgData name="Kathy Morgan" userId="19752d8f-270a-426b-91ad-1bf5c79275bc" providerId="ADAL" clId="{B2365C5B-7572-4C8A-903C-D757802BBE88}" dt="2021-08-05T20:04:10.491" v="101" actId="164"/>
          <ac:spMkLst>
            <pc:docMk/>
            <pc:sldMk cId="207981865" sldId="305"/>
            <ac:spMk id="5" creationId="{178247C6-EA50-42F9-83AB-E03C7F15AA6D}"/>
          </ac:spMkLst>
        </pc:spChg>
        <pc:grpChg chg="add mod">
          <ac:chgData name="Kathy Morgan" userId="19752d8f-270a-426b-91ad-1bf5c79275bc" providerId="ADAL" clId="{B2365C5B-7572-4C8A-903C-D757802BBE88}" dt="2021-08-05T20:04:14.209" v="102" actId="1076"/>
          <ac:grpSpMkLst>
            <pc:docMk/>
            <pc:sldMk cId="207981865" sldId="305"/>
            <ac:grpSpMk id="3" creationId="{B05096D4-E6BA-4611-AC44-9EB716A6EED3}"/>
          </ac:grpSpMkLst>
        </pc:grpChg>
        <pc:grpChg chg="add del mod">
          <ac:chgData name="Kathy Morgan" userId="19752d8f-270a-426b-91ad-1bf5c79275bc" providerId="ADAL" clId="{B2365C5B-7572-4C8A-903C-D757802BBE88}" dt="2021-08-05T20:03:53.830" v="92" actId="165"/>
          <ac:grpSpMkLst>
            <pc:docMk/>
            <pc:sldMk cId="207981865" sldId="305"/>
            <ac:grpSpMk id="4" creationId="{166B175C-30A4-403E-BF2C-B583D60AE4EF}"/>
          </ac:grpSpMkLst>
        </pc:grpChg>
        <pc:picChg chg="mod topLvl">
          <ac:chgData name="Kathy Morgan" userId="19752d8f-270a-426b-91ad-1bf5c79275bc" providerId="ADAL" clId="{B2365C5B-7572-4C8A-903C-D757802BBE88}" dt="2021-08-05T20:04:10.491" v="101" actId="164"/>
          <ac:picMkLst>
            <pc:docMk/>
            <pc:sldMk cId="207981865" sldId="305"/>
            <ac:picMk id="6" creationId="{28BD2B87-1877-4310-8B46-ABB188733546}"/>
          </ac:picMkLst>
        </pc:picChg>
        <pc:picChg chg="mod">
          <ac:chgData name="Kathy Morgan" userId="19752d8f-270a-426b-91ad-1bf5c79275bc" providerId="ADAL" clId="{B2365C5B-7572-4C8A-903C-D757802BBE88}" dt="2021-08-05T20:03:42.721" v="86" actId="1036"/>
          <ac:picMkLst>
            <pc:docMk/>
            <pc:sldMk cId="207981865" sldId="305"/>
            <ac:picMk id="8" creationId="{508F2544-1B28-434B-A301-6B8D6681FD10}"/>
          </ac:picMkLst>
        </pc:picChg>
      </pc:sldChg>
      <pc:sldChg chg="addSp modSp mod">
        <pc:chgData name="Kathy Morgan" userId="19752d8f-270a-426b-91ad-1bf5c79275bc" providerId="ADAL" clId="{B2365C5B-7572-4C8A-903C-D757802BBE88}" dt="2021-08-05T20:04:43.226" v="111" actId="20577"/>
        <pc:sldMkLst>
          <pc:docMk/>
          <pc:sldMk cId="3426517929" sldId="306"/>
        </pc:sldMkLst>
        <pc:spChg chg="mod">
          <ac:chgData name="Kathy Morgan" userId="19752d8f-270a-426b-91ad-1bf5c79275bc" providerId="ADAL" clId="{B2365C5B-7572-4C8A-903C-D757802BBE88}" dt="2021-08-05T20:04:43.226" v="111" actId="20577"/>
          <ac:spMkLst>
            <pc:docMk/>
            <pc:sldMk cId="3426517929" sldId="306"/>
            <ac:spMk id="5" creationId="{7BB772BE-F10A-45B5-8379-C7B130341BF3}"/>
          </ac:spMkLst>
        </pc:spChg>
        <pc:grpChg chg="add mod">
          <ac:chgData name="Kathy Morgan" userId="19752d8f-270a-426b-91ad-1bf5c79275bc" providerId="ADAL" clId="{B2365C5B-7572-4C8A-903C-D757802BBE88}" dt="2021-08-05T20:04:33.944" v="109"/>
          <ac:grpSpMkLst>
            <pc:docMk/>
            <pc:sldMk cId="3426517929" sldId="306"/>
            <ac:grpSpMk id="4" creationId="{91D0B272-4479-4932-9DC3-9E86BB89CA74}"/>
          </ac:grpSpMkLst>
        </pc:grpChg>
        <pc:picChg chg="mod">
          <ac:chgData name="Kathy Morgan" userId="19752d8f-270a-426b-91ad-1bf5c79275bc" providerId="ADAL" clId="{B2365C5B-7572-4C8A-903C-D757802BBE88}" dt="2021-08-05T20:04:33.944" v="109"/>
          <ac:picMkLst>
            <pc:docMk/>
            <pc:sldMk cId="3426517929" sldId="306"/>
            <ac:picMk id="6" creationId="{31DBD7D7-8F8F-4E17-93BD-B9A460DC152D}"/>
          </ac:picMkLst>
        </pc:picChg>
      </pc:sldChg>
      <pc:sldChg chg="addSp modSp mod delCm">
        <pc:chgData name="Kathy Morgan" userId="19752d8f-270a-426b-91ad-1bf5c79275bc" providerId="ADAL" clId="{B2365C5B-7572-4C8A-903C-D757802BBE88}" dt="2021-08-05T20:05:29.965" v="124" actId="1592"/>
        <pc:sldMkLst>
          <pc:docMk/>
          <pc:sldMk cId="631602059" sldId="307"/>
        </pc:sldMkLst>
        <pc:spChg chg="mod">
          <ac:chgData name="Kathy Morgan" userId="19752d8f-270a-426b-91ad-1bf5c79275bc" providerId="ADAL" clId="{B2365C5B-7572-4C8A-903C-D757802BBE88}" dt="2021-08-05T20:05:18.241" v="123" actId="20577"/>
          <ac:spMkLst>
            <pc:docMk/>
            <pc:sldMk cId="631602059" sldId="307"/>
            <ac:spMk id="6" creationId="{59703478-1A96-467F-BA0F-2410D767D77D}"/>
          </ac:spMkLst>
        </pc:spChg>
        <pc:grpChg chg="add mod">
          <ac:chgData name="Kathy Morgan" userId="19752d8f-270a-426b-91ad-1bf5c79275bc" providerId="ADAL" clId="{B2365C5B-7572-4C8A-903C-D757802BBE88}" dt="2021-08-05T20:05:03.705" v="119" actId="1035"/>
          <ac:grpSpMkLst>
            <pc:docMk/>
            <pc:sldMk cId="631602059" sldId="307"/>
            <ac:grpSpMk id="5" creationId="{06C47F10-556F-4DCC-9BC4-ACE9F6E26960}"/>
          </ac:grpSpMkLst>
        </pc:grpChg>
        <pc:picChg chg="mod">
          <ac:chgData name="Kathy Morgan" userId="19752d8f-270a-426b-91ad-1bf5c79275bc" providerId="ADAL" clId="{B2365C5B-7572-4C8A-903C-D757802BBE88}" dt="2021-08-05T20:04:57.264" v="112"/>
          <ac:picMkLst>
            <pc:docMk/>
            <pc:sldMk cId="631602059" sldId="307"/>
            <ac:picMk id="7" creationId="{81D12DA7-5C4E-4A26-BF47-25B96773C8BC}"/>
          </ac:picMkLst>
        </pc:picChg>
      </pc:sldChg>
      <pc:sldChg chg="addSp modSp mod">
        <pc:chgData name="Kathy Morgan" userId="19752d8f-270a-426b-91ad-1bf5c79275bc" providerId="ADAL" clId="{B2365C5B-7572-4C8A-903C-D757802BBE88}" dt="2021-08-05T20:05:46.173" v="133" actId="20577"/>
        <pc:sldMkLst>
          <pc:docMk/>
          <pc:sldMk cId="1311965543" sldId="308"/>
        </pc:sldMkLst>
        <pc:spChg chg="mod">
          <ac:chgData name="Kathy Morgan" userId="19752d8f-270a-426b-91ad-1bf5c79275bc" providerId="ADAL" clId="{B2365C5B-7572-4C8A-903C-D757802BBE88}" dt="2021-08-05T20:05:46.173" v="133" actId="20577"/>
          <ac:spMkLst>
            <pc:docMk/>
            <pc:sldMk cId="1311965543" sldId="308"/>
            <ac:spMk id="5" creationId="{9942E717-9B8D-4EFB-BB5B-660D78A236B9}"/>
          </ac:spMkLst>
        </pc:spChg>
        <pc:grpChg chg="add mod">
          <ac:chgData name="Kathy Morgan" userId="19752d8f-270a-426b-91ad-1bf5c79275bc" providerId="ADAL" clId="{B2365C5B-7572-4C8A-903C-D757802BBE88}" dt="2021-08-05T20:05:38.504" v="131" actId="1035"/>
          <ac:grpSpMkLst>
            <pc:docMk/>
            <pc:sldMk cId="1311965543" sldId="308"/>
            <ac:grpSpMk id="4" creationId="{0DFB249F-F15D-4135-8E31-5BF2E7B7ACB5}"/>
          </ac:grpSpMkLst>
        </pc:grpChg>
        <pc:picChg chg="mod">
          <ac:chgData name="Kathy Morgan" userId="19752d8f-270a-426b-91ad-1bf5c79275bc" providerId="ADAL" clId="{B2365C5B-7572-4C8A-903C-D757802BBE88}" dt="2021-08-05T20:05:35.494" v="125"/>
          <ac:picMkLst>
            <pc:docMk/>
            <pc:sldMk cId="1311965543" sldId="308"/>
            <ac:picMk id="6" creationId="{F17C82AA-2A06-4CD4-8898-92E0C9FE201B}"/>
          </ac:picMkLst>
        </pc:picChg>
      </pc:sldChg>
      <pc:sldChg chg="addSp delSp modSp add mod">
        <pc:chgData name="Kathy Morgan" userId="19752d8f-270a-426b-91ad-1bf5c79275bc" providerId="ADAL" clId="{B2365C5B-7572-4C8A-903C-D757802BBE88}" dt="2021-08-05T20:14:00.763" v="290" actId="1076"/>
        <pc:sldMkLst>
          <pc:docMk/>
          <pc:sldMk cId="2130926778" sldId="309"/>
        </pc:sldMkLst>
        <pc:spChg chg="del mod">
          <ac:chgData name="Kathy Morgan" userId="19752d8f-270a-426b-91ad-1bf5c79275bc" providerId="ADAL" clId="{B2365C5B-7572-4C8A-903C-D757802BBE88}" dt="2021-08-05T20:08:04.951" v="141" actId="478"/>
          <ac:spMkLst>
            <pc:docMk/>
            <pc:sldMk cId="2130926778" sldId="309"/>
            <ac:spMk id="4" creationId="{56567651-8AA4-479B-AC03-821AC799E926}"/>
          </ac:spMkLst>
        </pc:spChg>
        <pc:spChg chg="del">
          <ac:chgData name="Kathy Morgan" userId="19752d8f-270a-426b-91ad-1bf5c79275bc" providerId="ADAL" clId="{B2365C5B-7572-4C8A-903C-D757802BBE88}" dt="2021-08-05T20:06:42.031" v="135" actId="478"/>
          <ac:spMkLst>
            <pc:docMk/>
            <pc:sldMk cId="2130926778" sldId="309"/>
            <ac:spMk id="5" creationId="{DD4712C1-F703-4BDE-AA70-74AE23C7B717}"/>
          </ac:spMkLst>
        </pc:spChg>
        <pc:spChg chg="add del mod">
          <ac:chgData name="Kathy Morgan" userId="19752d8f-270a-426b-91ad-1bf5c79275bc" providerId="ADAL" clId="{B2365C5B-7572-4C8A-903C-D757802BBE88}" dt="2021-08-05T20:06:45.325" v="136" actId="478"/>
          <ac:spMkLst>
            <pc:docMk/>
            <pc:sldMk cId="2130926778" sldId="309"/>
            <ac:spMk id="6" creationId="{A881219D-F2D4-483F-8466-C59589D461F8}"/>
          </ac:spMkLst>
        </pc:spChg>
        <pc:spChg chg="add del mod">
          <ac:chgData name="Kathy Morgan" userId="19752d8f-270a-426b-91ad-1bf5c79275bc" providerId="ADAL" clId="{B2365C5B-7572-4C8A-903C-D757802BBE88}" dt="2021-08-05T20:08:07.281" v="142" actId="478"/>
          <ac:spMkLst>
            <pc:docMk/>
            <pc:sldMk cId="2130926778" sldId="309"/>
            <ac:spMk id="10" creationId="{1EACE7B6-F1E8-471C-BF2E-B96B61EBC5C7}"/>
          </ac:spMkLst>
        </pc:spChg>
        <pc:spChg chg="add mod">
          <ac:chgData name="Kathy Morgan" userId="19752d8f-270a-426b-91ad-1bf5c79275bc" providerId="ADAL" clId="{B2365C5B-7572-4C8A-903C-D757802BBE88}" dt="2021-08-05T20:10:29.723" v="157" actId="1582"/>
          <ac:spMkLst>
            <pc:docMk/>
            <pc:sldMk cId="2130926778" sldId="309"/>
            <ac:spMk id="11" creationId="{62140F61-8F65-423D-8425-EEC625D9EEC4}"/>
          </ac:spMkLst>
        </pc:spChg>
        <pc:spChg chg="add mod">
          <ac:chgData name="Kathy Morgan" userId="19752d8f-270a-426b-91ad-1bf5c79275bc" providerId="ADAL" clId="{B2365C5B-7572-4C8A-903C-D757802BBE88}" dt="2021-08-05T20:10:48.167" v="161" actId="1076"/>
          <ac:spMkLst>
            <pc:docMk/>
            <pc:sldMk cId="2130926778" sldId="309"/>
            <ac:spMk id="13" creationId="{00E0DEEE-274F-41CA-A1D8-CFA7BD6265AF}"/>
          </ac:spMkLst>
        </pc:spChg>
        <pc:spChg chg="add mod">
          <ac:chgData name="Kathy Morgan" userId="19752d8f-270a-426b-91ad-1bf5c79275bc" providerId="ADAL" clId="{B2365C5B-7572-4C8A-903C-D757802BBE88}" dt="2021-08-05T20:11:18.678" v="163" actId="1076"/>
          <ac:spMkLst>
            <pc:docMk/>
            <pc:sldMk cId="2130926778" sldId="309"/>
            <ac:spMk id="14" creationId="{E638F4BF-EA66-45DB-89EB-89EA97EE51C3}"/>
          </ac:spMkLst>
        </pc:spChg>
        <pc:spChg chg="add mod">
          <ac:chgData name="Kathy Morgan" userId="19752d8f-270a-426b-91ad-1bf5c79275bc" providerId="ADAL" clId="{B2365C5B-7572-4C8A-903C-D757802BBE88}" dt="2021-08-05T20:11:25.166" v="165" actId="1076"/>
          <ac:spMkLst>
            <pc:docMk/>
            <pc:sldMk cId="2130926778" sldId="309"/>
            <ac:spMk id="15" creationId="{8AAE8026-BC29-46A5-809D-F9D88A10073A}"/>
          </ac:spMkLst>
        </pc:spChg>
        <pc:spChg chg="add mod">
          <ac:chgData name="Kathy Morgan" userId="19752d8f-270a-426b-91ad-1bf5c79275bc" providerId="ADAL" clId="{B2365C5B-7572-4C8A-903C-D757802BBE88}" dt="2021-08-05T20:11:34.093" v="167" actId="1076"/>
          <ac:spMkLst>
            <pc:docMk/>
            <pc:sldMk cId="2130926778" sldId="309"/>
            <ac:spMk id="17" creationId="{CD832C2F-1E35-48EA-A45B-008F54F4C4F8}"/>
          </ac:spMkLst>
        </pc:spChg>
        <pc:spChg chg="add mod">
          <ac:chgData name="Kathy Morgan" userId="19752d8f-270a-426b-91ad-1bf5c79275bc" providerId="ADAL" clId="{B2365C5B-7572-4C8A-903C-D757802BBE88}" dt="2021-08-05T20:11:48.020" v="170" actId="1076"/>
          <ac:spMkLst>
            <pc:docMk/>
            <pc:sldMk cId="2130926778" sldId="309"/>
            <ac:spMk id="18" creationId="{06881FCA-55C2-4FAB-B28C-D7FA1A230706}"/>
          </ac:spMkLst>
        </pc:spChg>
        <pc:spChg chg="add mod">
          <ac:chgData name="Kathy Morgan" userId="19752d8f-270a-426b-91ad-1bf5c79275bc" providerId="ADAL" clId="{B2365C5B-7572-4C8A-903C-D757802BBE88}" dt="2021-08-05T20:14:00.763" v="290" actId="1076"/>
          <ac:spMkLst>
            <pc:docMk/>
            <pc:sldMk cId="2130926778" sldId="309"/>
            <ac:spMk id="19" creationId="{ADDE9741-7C14-4763-B133-7032A091F63B}"/>
          </ac:spMkLst>
        </pc:spChg>
        <pc:spChg chg="add mod">
          <ac:chgData name="Kathy Morgan" userId="19752d8f-270a-426b-91ad-1bf5c79275bc" providerId="ADAL" clId="{B2365C5B-7572-4C8A-903C-D757802BBE88}" dt="2021-08-05T20:13:57.324" v="289" actId="1076"/>
          <ac:spMkLst>
            <pc:docMk/>
            <pc:sldMk cId="2130926778" sldId="309"/>
            <ac:spMk id="20" creationId="{A099BEB0-B9EA-44FA-85D4-76D0A86E6535}"/>
          </ac:spMkLst>
        </pc:spChg>
        <pc:picChg chg="add mod modCrop">
          <ac:chgData name="Kathy Morgan" userId="19752d8f-270a-426b-91ad-1bf5c79275bc" providerId="ADAL" clId="{B2365C5B-7572-4C8A-903C-D757802BBE88}" dt="2021-08-05T20:08:38.024" v="146" actId="1076"/>
          <ac:picMkLst>
            <pc:docMk/>
            <pc:sldMk cId="2130926778" sldId="309"/>
            <ac:picMk id="8" creationId="{135E6137-512A-4CB1-9150-EDFAE81717B5}"/>
          </ac:picMkLst>
        </pc:picChg>
        <pc:picChg chg="del">
          <ac:chgData name="Kathy Morgan" userId="19752d8f-270a-426b-91ad-1bf5c79275bc" providerId="ADAL" clId="{B2365C5B-7572-4C8A-903C-D757802BBE88}" dt="2021-08-05T20:06:46.187" v="137" actId="478"/>
          <ac:picMkLst>
            <pc:docMk/>
            <pc:sldMk cId="2130926778" sldId="309"/>
            <ac:picMk id="16" creationId="{EA1571AC-01BF-46D6-BD8E-BBA61BB437E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3F5F3-06B3-EE47-BF43-708E2593BF64}" type="datetimeFigureOut">
              <a:rPr lang="en-US" smtClean="0"/>
              <a:t>11/7/2021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B8CF6-C2C2-924C-96EF-0C0C9E05FE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01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7B8CF6-C2C2-924C-96EF-0C0C9E05FE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0777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latin typeface="ArialMT"/>
              </a:rPr>
              <a:t>Each session in this guide is two hours. If needed, split each session into two separate 60-minute meetings by having the team complete each page in a 60-minute meeting.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124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593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211D1E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Share the season videos on the </a:t>
            </a:r>
            <a:r>
              <a:rPr lang="en-US" sz="1800" b="0" i="1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FIRST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® LEGO® League YouTube Channel with the team.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If you have already watched the season launch video in the introductory slides, you may choose to skip it here.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5034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i="0" u="none" strike="noStrike" baseline="0" dirty="0">
                <a:latin typeface="Arial-BoldMT"/>
              </a:rPr>
              <a:t>Facilitator Tips</a:t>
            </a:r>
            <a:endParaRPr lang="en-US" sz="1200" b="0" i="0" u="none" strike="noStrike" baseline="0" dirty="0">
              <a:solidFill>
                <a:srgbClr val="5185C4"/>
              </a:solidFill>
              <a:latin typeface="Chantal Light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u="none" strike="noStrike" baseline="0" dirty="0">
                <a:solidFill>
                  <a:srgbClr val="5185C4"/>
                </a:solidFill>
                <a:latin typeface="Chantal Light"/>
              </a:rPr>
              <a:t>Every session has an Introduction prompt and space to document the team’s responses. </a:t>
            </a:r>
            <a:endParaRPr lang="en-US" sz="10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7970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latin typeface="ArialMT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latin typeface="ArialMT"/>
              </a:rPr>
              <a:t>Two devices are suggested, one for the robot and one for project work. Additional devices for the mission model building are useful.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latin typeface="ArialMT"/>
              </a:rPr>
              <a:t>Activities in the sessions are for LEGO Education SPIKE™ PRIME app or MINDSTORMS® Education EV3 Classroom app.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latin typeface="ArialMT"/>
              </a:rPr>
              <a:t>Make sure the controller and device are plugged in and charging at the end of the session.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latin typeface="ArialMT"/>
              </a:rPr>
              <a:t>Robot Game Connection:  Have the team plan for how to get the robot to a model or target area.</a:t>
            </a: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5502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1028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5185C4"/>
              </a:solidFill>
              <a:latin typeface="Chantal Ligh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5185C4"/>
                </a:solidFill>
                <a:latin typeface="Chantal Light"/>
              </a:rPr>
              <a:t>Project Sparks provide the team with ideas for their Innovation Project and how the mission models connect to the theme.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5559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211D1E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Provide the digital building instructions Books 1-4 to the team. Find them at </a:t>
            </a:r>
            <a:r>
              <a:rPr lang="en-US" sz="1800" b="0" i="0" u="sng" strike="noStrike" baseline="0" dirty="0">
                <a:solidFill>
                  <a:srgbClr val="1F5D9F"/>
                </a:solidFill>
                <a:latin typeface="Arial" panose="020B0604020202020204" pitchFamily="34" charset="0"/>
              </a:rPr>
              <a:t>firstlegoleague.org/ </a:t>
            </a:r>
            <a:r>
              <a:rPr lang="en-US" sz="1800" b="0" i="0" u="sng" strike="noStrike" baseline="0" dirty="0" err="1">
                <a:solidFill>
                  <a:srgbClr val="1F5D9F"/>
                </a:solidFill>
                <a:latin typeface="Arial" panose="020B0604020202020204" pitchFamily="34" charset="0"/>
              </a:rPr>
              <a:t>season#resources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will need Bags 1-4 from the Challenge set. Larger pieces may be in an unnumbered LEGO® bag.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Have the team record their brainstorming ideas as a bulleted list in the </a:t>
            </a:r>
            <a:r>
              <a:rPr lang="en-US" sz="1800" b="0" i="1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Engineering Notebook 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or in another location. </a:t>
            </a: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5836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211D1E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Provide the digital building instructions Books 1-4 to the team. Find them at </a:t>
            </a:r>
            <a:r>
              <a:rPr lang="en-US" sz="1800" b="0" i="0" u="sng" strike="noStrike" baseline="0" dirty="0">
                <a:solidFill>
                  <a:srgbClr val="1F5D9F"/>
                </a:solidFill>
                <a:latin typeface="Arial" panose="020B0604020202020204" pitchFamily="34" charset="0"/>
              </a:rPr>
              <a:t>firstlegoleague.org/ </a:t>
            </a:r>
            <a:r>
              <a:rPr lang="en-US" sz="1800" b="0" i="0" u="sng" strike="noStrike" baseline="0" dirty="0" err="1">
                <a:solidFill>
                  <a:srgbClr val="1F5D9F"/>
                </a:solidFill>
                <a:latin typeface="Arial" panose="020B0604020202020204" pitchFamily="34" charset="0"/>
              </a:rPr>
              <a:t>season#resources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will need Bags 1-4 from the Challenge set. Larger pieces may be in an unnumbered LEGO® bag.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Have the team record their brainstorming ideas as a bulleted list in the </a:t>
            </a:r>
            <a:r>
              <a:rPr lang="en-US" sz="1800" b="0" i="1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Engineering Notebook 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or in another location. </a:t>
            </a: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9475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211D1E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Provide the digital building instructions Books 1-4 to the team. Find them at </a:t>
            </a:r>
            <a:r>
              <a:rPr lang="en-US" sz="1800" b="0" i="0" u="sng" strike="noStrike" baseline="0" dirty="0">
                <a:solidFill>
                  <a:srgbClr val="1F5D9F"/>
                </a:solidFill>
                <a:latin typeface="Arial" panose="020B0604020202020204" pitchFamily="34" charset="0"/>
              </a:rPr>
              <a:t>firstlegoleague.org/ </a:t>
            </a:r>
            <a:r>
              <a:rPr lang="en-US" sz="1800" b="0" i="0" u="sng" strike="noStrike" baseline="0" dirty="0" err="1">
                <a:solidFill>
                  <a:srgbClr val="1F5D9F"/>
                </a:solidFill>
                <a:latin typeface="Arial" panose="020B0604020202020204" pitchFamily="34" charset="0"/>
              </a:rPr>
              <a:t>season#resources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will need Bags 1-4 from the Challenge set. Larger pieces may be in an unnumbered LEGO® bag.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Have the team record their brainstorming ideas as a bulleted list in the </a:t>
            </a:r>
            <a:r>
              <a:rPr lang="en-US" sz="1800" b="0" i="1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Engineering Notebook 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or in another location. </a:t>
            </a: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6439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200" b="1" i="0" u="none" strike="noStrike" baseline="0" dirty="0">
                <a:latin typeface="Arial-BoldMT"/>
              </a:rPr>
              <a:t>Facilitator Tips</a:t>
            </a:r>
            <a:endParaRPr lang="en-US" sz="1200" b="0" i="0" u="none" strike="noStrike" baseline="0" dirty="0">
              <a:solidFill>
                <a:srgbClr val="211D1E"/>
              </a:solidFill>
              <a:latin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Find videos for each mission in the interactive Robot Game Rulebook.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591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244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7265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200" b="1" i="0" u="none" strike="noStrike" baseline="0" dirty="0">
                <a:latin typeface="Arial-BoldMT"/>
              </a:rPr>
              <a:t>Facilitator Tips</a:t>
            </a:r>
            <a:endParaRPr lang="en-US" sz="1200" b="0" i="0" u="none" strike="noStrike" baseline="0" dirty="0">
              <a:solidFill>
                <a:srgbClr val="211D1E"/>
              </a:solidFill>
              <a:latin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Find videos for each mission in the interactive Robot Game Rulebook.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0210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8638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200" b="1" i="0" u="none" strike="noStrike" baseline="0" dirty="0">
                <a:latin typeface="Arial-BoldMT"/>
              </a:rPr>
              <a:t>Facilitator Tips</a:t>
            </a:r>
            <a:endParaRPr lang="en-US" sz="1200" b="0" i="0" u="none" strike="noStrike" baseline="0" dirty="0">
              <a:solidFill>
                <a:srgbClr val="211D1E"/>
              </a:solidFill>
              <a:latin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Find videos for each mission in the interactive Robot Game Rulebook.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2729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2822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6025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200" b="1" i="0" u="none" strike="noStrike" baseline="0" dirty="0">
                <a:latin typeface="Arial-BoldMT"/>
              </a:rPr>
              <a:t>Facilitator Tips</a:t>
            </a:r>
            <a:endParaRPr lang="en-US" sz="1200" b="0" i="0" u="none" strike="noStrike" baseline="0" dirty="0">
              <a:solidFill>
                <a:srgbClr val="211D1E"/>
              </a:solidFill>
              <a:latin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Find videos for each mission in the interactive Robot Game Rulebook.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0564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8434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Place the completed models on the mat with Dual Lock™ according to the field setup in the </a:t>
            </a:r>
            <a:r>
              <a:rPr lang="en-US" sz="1800" b="0" i="1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Robot Game Rulebook</a:t>
            </a:r>
            <a:r>
              <a:rPr lang="en-US" sz="1800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. </a:t>
            </a:r>
            <a:endParaRPr lang="en-US" sz="1800" b="0" i="0" u="none" strike="noStrike" baseline="0">
              <a:solidFill>
                <a:srgbClr val="5185C4"/>
              </a:solidFill>
              <a:latin typeface="Chantal Ligh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2586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Place the completed models on the mat with Dual Lock™ according to the field setup in the </a:t>
            </a:r>
            <a:r>
              <a:rPr lang="en-US" sz="1800" b="0" i="1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Robot Game Rulebook</a:t>
            </a:r>
            <a:r>
              <a:rPr lang="en-US" sz="1800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. </a:t>
            </a:r>
            <a:endParaRPr lang="en-US" sz="1800" b="0" i="0" u="none" strike="noStrike" baseline="0">
              <a:solidFill>
                <a:srgbClr val="5185C4"/>
              </a:solidFill>
              <a:latin typeface="Chantal Ligh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6505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b="0" i="0" u="none" strike="noStrike" baseline="0">
                <a:solidFill>
                  <a:srgbClr val="5185C4"/>
                </a:solidFill>
                <a:latin typeface="Chantal Light"/>
              </a:rPr>
              <a:t>The team can use these Reflection Questions during the Share time. Sharing at the end is an important way for the team to summarize and reflect.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1182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3644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Allow time for cleanup and place any unfinished models and their pieces in a sealed plastic bag.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275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0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1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AE46A625-A699-8146-B1EC-AD3911BAB5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" y="0"/>
            <a:ext cx="9142514" cy="6859116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59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F439B386-C6A8-8B40-AE60-3A1F71C51F4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6023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6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9DED77A-CA14-A247-870A-C5C8EA681C4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939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store, people, man&#10;&#10;Description automatically generated">
            <a:extLst>
              <a:ext uri="{FF2B5EF4-FFF2-40B4-BE49-F238E27FC236}">
                <a16:creationId xmlns:a16="http://schemas.microsoft.com/office/drawing/2014/main" id="{ECD47285-B1D5-EF41-B498-C70FA47797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282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crowd&#10;&#10;Description automatically generated">
            <a:extLst>
              <a:ext uri="{FF2B5EF4-FFF2-40B4-BE49-F238E27FC236}">
                <a16:creationId xmlns:a16="http://schemas.microsoft.com/office/drawing/2014/main" id="{4FABAD6A-6588-E541-8FD5-DD8A3BFB959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91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Built Better Together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&#10;&#10;Description automatically generated">
            <a:extLst>
              <a:ext uri="{FF2B5EF4-FFF2-40B4-BE49-F238E27FC236}">
                <a16:creationId xmlns:a16="http://schemas.microsoft.com/office/drawing/2014/main" id="{DFFEBD19-C7F9-364D-AC14-202929C8DA9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996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50504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56879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BEA6D01-5E9C-DE46-94F8-EDAC89A95CE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3408"/>
            <a:ext cx="7928752" cy="944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80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8782402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8015FCC8-578F-F448-956B-12F9CC61C3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50870A3B-A479-304E-9979-5AE06B0E3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42BA1346-FCA4-6645-AD56-6D0F731B59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7114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819DE0D-8BCD-E84C-964A-F2259FACAEB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52243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6321" y="6193049"/>
            <a:ext cx="3172246" cy="550869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6555E7D4-A808-DE4B-A41C-026E2451E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16FE883-6A33-C746-B87C-BF6A87DCA3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877286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 userDrawn="1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74EEA14-F8F4-E24C-ADCD-5E2EDCBDE11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8F3E1952-98E0-404A-8CC9-042549C3F4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8241B465-8B17-724B-9E1C-5A2FADE1E1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C59280F-898E-3A46-A483-9189A6391E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2620119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4" userDrawn="1">
          <p15:clr>
            <a:srgbClr val="FBAE40"/>
          </p15:clr>
        </p15:guide>
        <p15:guide id="3" pos="120" userDrawn="1">
          <p15:clr>
            <a:srgbClr val="FBAE40"/>
          </p15:clr>
        </p15:guide>
        <p15:guide id="4" pos="3144" userDrawn="1">
          <p15:clr>
            <a:srgbClr val="FBAE40"/>
          </p15:clr>
        </p15:guide>
        <p15:guide id="5" pos="3024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163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431591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6EAB375D-E9AC-F74F-9547-C4E3B1C07DC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783DE5F-FA27-C947-8F3B-D58816221EB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A8D2D575-FED2-7A4B-9D93-E1A5AF566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0FA5253B-966D-5740-8D64-97195692D6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0887936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5760" userDrawn="1">
          <p15:clr>
            <a:srgbClr val="FBAE40"/>
          </p15:clr>
        </p15:guide>
        <p15:guide id="5" pos="56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20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group of people sitting at a table with a computer&#10;&#10;Description automatically generated">
            <a:extLst>
              <a:ext uri="{FF2B5EF4-FFF2-40B4-BE49-F238E27FC236}">
                <a16:creationId xmlns:a16="http://schemas.microsoft.com/office/drawing/2014/main" id="{E054C8D7-8B56-5144-8673-F8E05FFA647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7548" y="0"/>
            <a:ext cx="4132613" cy="6858000"/>
          </a:xfrm>
          <a:prstGeom prst="rect">
            <a:avLst/>
          </a:prstGeom>
        </p:spPr>
      </p:pic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D624270F-D211-8945-B722-3DCD4A3D2C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187118A1-AF1D-E749-93B2-605B63A6AD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E130E79E-11D8-4242-869F-F180954F907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42026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048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629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432607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picture containing person, man, boy, child&#10;&#10;Description automatically generated">
            <a:extLst>
              <a:ext uri="{FF2B5EF4-FFF2-40B4-BE49-F238E27FC236}">
                <a16:creationId xmlns:a16="http://schemas.microsoft.com/office/drawing/2014/main" id="{FE8B0E00-B69A-C44F-8C68-EADD8546F9F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E82C88F-7666-274A-BDC2-114AC2227F8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5B5AAF13-D01E-F44C-B49D-74EC4B6C44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91125EE1-2060-344C-BF2E-99D1B900E24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406931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  <p15:guide id="3" pos="2712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4530" y="5512080"/>
            <a:ext cx="2694941" cy="84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42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 + Divisions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641630"/>
            <a:ext cx="2282190" cy="7163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9F6F20-F848-DB40-8DA0-0987DC399D0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6193" y="5486454"/>
            <a:ext cx="3971087" cy="105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6933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552" userDrawn="1">
          <p15:clr>
            <a:srgbClr val="FBAE40"/>
          </p15:clr>
        </p15:guide>
        <p15:guide id="2" pos="540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irl sitting on a table&#10;&#10;Description automatically generated">
            <a:extLst>
              <a:ext uri="{FF2B5EF4-FFF2-40B4-BE49-F238E27FC236}">
                <a16:creationId xmlns:a16="http://schemas.microsoft.com/office/drawing/2014/main" id="{7C80CD5D-3A4C-C245-A099-FFB3D35CA45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4F22EC-9664-A64A-9E1D-9B596EE72190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4628818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71C7DCC-A3D2-5745-943D-BB500C27C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74F916-BB50-8E4B-B980-844F0A5373A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7919" y="6288708"/>
            <a:ext cx="567209" cy="4501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799BB98-B5D9-FD4D-A9B7-A46046DC3C6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775" y="6289812"/>
            <a:ext cx="566842" cy="44903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88FD695-7368-F74F-A96C-1D6C2EB4799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065" y="6289813"/>
            <a:ext cx="567208" cy="449039"/>
          </a:xfrm>
          <a:prstGeom prst="rect">
            <a:avLst/>
          </a:prstGeom>
        </p:spPr>
      </p:pic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209ACF38-2E26-AD4A-85B8-9D81426E60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069983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35EBEBE3-32A2-3C42-B4C1-9DDFBAEDC2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5CDA0C67-0D8E-C541-A589-A6B786712E3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204917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+ Division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87727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02194A-C2C7-D346-B573-EA1DEFD4BA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9199" y="6288708"/>
            <a:ext cx="567209" cy="4501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5D83CE0-34B8-7D40-AFBF-6AD24461EB0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4055" y="6289812"/>
            <a:ext cx="566842" cy="4490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47F00E-80D8-5D4C-8E65-67C41ED58F4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4345" y="6289813"/>
            <a:ext cx="567208" cy="449039"/>
          </a:xfrm>
          <a:prstGeom prst="rect">
            <a:avLst/>
          </a:prstGeom>
        </p:spPr>
      </p:pic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E2FECD85-B06E-0645-8F2F-1286F6E97A3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45ECF86C-28F9-2C49-9A2E-EAAB44D8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9C00856B-D2C0-EE4A-B31E-4CA8A8334D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86553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Disc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1D8A5E-035A-404B-BF58-7E6F26A15A2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9" y="6289813"/>
            <a:ext cx="567208" cy="44903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702E0E6-D5D1-6942-A6EB-83707AEFA9CB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662C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7FC62050-E6BD-5B4A-BC22-93EAE91A75D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0FD8D974-B3E7-5D42-8C11-96FAB1B9C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3745604E-7440-E54B-AC0F-287B8FA39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3791251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0FF1096-3169-EE4B-8934-C3FB782637A7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90C33C2-6CD3-9547-B7C0-310F735C71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8" y="6288708"/>
            <a:ext cx="567209" cy="450144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E86BD933-7ECD-DB44-A5D3-0CA3A0BC94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154C9013-0D60-994B-9DA0-2156E8F77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71F26ED-0509-D14C-96DF-C0C59D829C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0287201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halleng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D6D1B90-0E65-9F46-B5CA-31D21D7C3B70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EE3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B9876EC-A9F7-9F45-AE59-5ECBB1FC43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4082" y="6289812"/>
            <a:ext cx="566842" cy="449039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2D004C9-1722-3C49-AA73-B0A2E47BECE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F0294C1F-B68B-4946-B2C2-B402D3578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596ABF9-6C2C-754C-9957-63121EA440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049255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AB96C312-9228-F146-9D4D-ED39000206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AC7D3B-293E-F844-ACC7-2EDE6C92340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9190" y="5184912"/>
            <a:ext cx="6045620" cy="116504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6331959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BB86ADDC-C5CE-D145-9B24-4927989EDC1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A7B5E5A-8C74-4F43-906F-1C9502959F7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286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08BDC1-04F1-E147-A19E-F0708D7C4AE0}"/>
              </a:ext>
            </a:extLst>
          </p:cNvPr>
          <p:cNvSpPr/>
          <p:nvPr userDrawn="1"/>
        </p:nvSpPr>
        <p:spPr>
          <a:xfrm>
            <a:off x="385780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ED5DBD5-1D44-A349-997C-B8B186AF16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CBD62BA6-9822-1742-8046-63189E63A2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4E1C05B-7DEB-6B4A-B702-88ECD0BB36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0265054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469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5DF282-9FFB-8343-9583-E56497D9A3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494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C080252-F820-DB47-845D-2D64213173B5}"/>
              </a:ext>
            </a:extLst>
          </p:cNvPr>
          <p:cNvSpPr/>
          <p:nvPr userDrawn="1"/>
        </p:nvSpPr>
        <p:spPr>
          <a:xfrm>
            <a:off x="779988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267380B0-7C21-8241-AA1C-D36A470938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8CF55798-5B07-BC47-AF64-590FB385F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02FD4638-C49D-8B48-A189-9195A84D0DA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3718919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standing in front of a store&#10;&#10;Description automatically generated">
            <a:extLst>
              <a:ext uri="{FF2B5EF4-FFF2-40B4-BE49-F238E27FC236}">
                <a16:creationId xmlns:a16="http://schemas.microsoft.com/office/drawing/2014/main" id="{553D7561-24EC-CA46-8738-D6F0A5CB4AE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B9A6731-E8CF-354D-A9B3-4C8279C84B1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3241" y="5184912"/>
            <a:ext cx="6297519" cy="116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9208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outdoor, man, people&#10;&#10;Description automatically generated">
            <a:extLst>
              <a:ext uri="{FF2B5EF4-FFF2-40B4-BE49-F238E27FC236}">
                <a16:creationId xmlns:a16="http://schemas.microsoft.com/office/drawing/2014/main" id="{6ACECBEB-E200-5C48-BD42-BCA9AD284B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C310FE-A61B-8440-BF86-3883B3A76181}"/>
              </a:ext>
            </a:extLst>
          </p:cNvPr>
          <p:cNvSpPr/>
          <p:nvPr userDrawn="1"/>
        </p:nvSpPr>
        <p:spPr>
          <a:xfrm>
            <a:off x="385610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DAEFEB-E8F2-814A-919E-471B2CA9BB0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046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4D9B68-9D04-0F44-8881-B4385DCBE5E2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994B31E-674E-9342-937C-035E48EA85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482B953B-2758-3B46-921D-4E4EB5C34D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B5A34C5-15AB-9948-9572-30DBEA0E46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76773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958DF4A-4D15-AE46-BCF3-490865FEB3D0}"/>
              </a:ext>
            </a:extLst>
          </p:cNvPr>
          <p:cNvSpPr/>
          <p:nvPr userDrawn="1"/>
        </p:nvSpPr>
        <p:spPr>
          <a:xfrm>
            <a:off x="774738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77C3726-FAD5-7C44-94E3-C4E81D7882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174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3884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09735B6C-CF20-9E43-BC94-65F0C1B34F2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A4819B2A-8C28-D84D-BF09-2EE036595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20C6DBA-7784-2C40-A0FD-B5E5C80AEC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7646936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87249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950719"/>
            <a:ext cx="7886700" cy="42262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EB161-7E7A-5042-BCF6-95F27F8C571E}" type="datetime1">
              <a:rPr lang="en-US" smtClean="0"/>
              <a:t>11/7/2021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74" r:id="rId4"/>
    <p:sldLayoutId id="2147483675" r:id="rId5"/>
    <p:sldLayoutId id="2147483677" r:id="rId6"/>
    <p:sldLayoutId id="2147483664" r:id="rId7"/>
    <p:sldLayoutId id="2147483678" r:id="rId8"/>
    <p:sldLayoutId id="2147483680" r:id="rId9"/>
    <p:sldLayoutId id="2147483681" r:id="rId10"/>
    <p:sldLayoutId id="2147483679" r:id="rId11"/>
    <p:sldLayoutId id="2147483682" r:id="rId12"/>
    <p:sldLayoutId id="2147483683" r:id="rId13"/>
    <p:sldLayoutId id="2147483684" r:id="rId14"/>
    <p:sldLayoutId id="2147483695" r:id="rId15"/>
    <p:sldLayoutId id="2147483685" r:id="rId16"/>
    <p:sldLayoutId id="2147483686" r:id="rId17"/>
    <p:sldLayoutId id="2147483687" r:id="rId18"/>
    <p:sldLayoutId id="2147483688" r:id="rId19"/>
    <p:sldLayoutId id="2147483689" r:id="rId20"/>
    <p:sldLayoutId id="2147483691" r:id="rId21"/>
    <p:sldLayoutId id="2147483690" r:id="rId22"/>
    <p:sldLayoutId id="2147483692" r:id="rId23"/>
    <p:sldLayoutId id="2147483694" r:id="rId24"/>
    <p:sldLayoutId id="2147483693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1234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4.jpeg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hyperlink" Target="https://www.youtube.com/c/FIRSTLEGOLeagueofficia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3.jpe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63.jpe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2C40124-7A20-4FB3-98C5-36C619DE8050}"/>
              </a:ext>
            </a:extLst>
          </p:cNvPr>
          <p:cNvSpPr/>
          <p:nvPr/>
        </p:nvSpPr>
        <p:spPr>
          <a:xfrm>
            <a:off x="0" y="-1"/>
            <a:ext cx="9144001" cy="6858001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B760C1-7E25-45A7-B891-53C58D074EA2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61239" y="863253"/>
            <a:ext cx="3734151" cy="9161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bg1"/>
                </a:solidFill>
                <a:latin typeface="Roboto Medium" pitchFamily="2" charset="0"/>
                <a:ea typeface="Roboto Medium" pitchFamily="2" charset="0"/>
              </a:rPr>
              <a:t>Session 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44A52B-1E9F-874B-995F-737B8FDAA78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717593" y="3552741"/>
            <a:ext cx="4465484" cy="3309147"/>
          </a:xfrm>
          <a:prstGeom prst="rect">
            <a:avLst/>
          </a:prstGeom>
        </p:spPr>
      </p:pic>
      <p:sp>
        <p:nvSpPr>
          <p:cNvPr id="9" name="Triangle 8">
            <a:extLst>
              <a:ext uri="{FF2B5EF4-FFF2-40B4-BE49-F238E27FC236}">
                <a16:creationId xmlns:a16="http://schemas.microsoft.com/office/drawing/2014/main" id="{333C1C69-B690-7449-B8B0-DEA03BE5BB6F}"/>
              </a:ext>
            </a:extLst>
          </p:cNvPr>
          <p:cNvSpPr/>
          <p:nvPr/>
        </p:nvSpPr>
        <p:spPr>
          <a:xfrm>
            <a:off x="8407280" y="2468384"/>
            <a:ext cx="1477074" cy="108315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81BC9F91-93BD-DB49-960B-BD122234EA90}"/>
              </a:ext>
            </a:extLst>
          </p:cNvPr>
          <p:cNvSpPr/>
          <p:nvPr/>
        </p:nvSpPr>
        <p:spPr>
          <a:xfrm>
            <a:off x="4864716" y="2168752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660B4C8E-BAE8-464B-BBB8-F8192D031B4C}"/>
              </a:ext>
            </a:extLst>
          </p:cNvPr>
          <p:cNvSpPr/>
          <p:nvPr/>
        </p:nvSpPr>
        <p:spPr>
          <a:xfrm rot="10800000">
            <a:off x="4861219" y="2815603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riangle 24">
            <a:extLst>
              <a:ext uri="{FF2B5EF4-FFF2-40B4-BE49-F238E27FC236}">
                <a16:creationId xmlns:a16="http://schemas.microsoft.com/office/drawing/2014/main" id="{1F865867-B648-DD4C-99DC-EFF2CCFBC362}"/>
              </a:ext>
            </a:extLst>
          </p:cNvPr>
          <p:cNvSpPr/>
          <p:nvPr/>
        </p:nvSpPr>
        <p:spPr>
          <a:xfrm rot="10800000">
            <a:off x="5202787" y="-1"/>
            <a:ext cx="4839484" cy="354885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riangle 26">
            <a:extLst>
              <a:ext uri="{FF2B5EF4-FFF2-40B4-BE49-F238E27FC236}">
                <a16:creationId xmlns:a16="http://schemas.microsoft.com/office/drawing/2014/main" id="{3C7D7AE7-5927-E349-8635-91597DF21F1B}"/>
              </a:ext>
            </a:extLst>
          </p:cNvPr>
          <p:cNvSpPr/>
          <p:nvPr/>
        </p:nvSpPr>
        <p:spPr>
          <a:xfrm>
            <a:off x="3273763" y="-5051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5A811D-8BDD-9047-BE7F-C840FC4585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9295" y="1483530"/>
            <a:ext cx="1163988" cy="1083156"/>
          </a:xfrm>
          <a:prstGeom prst="rect">
            <a:avLst/>
          </a:prstGeom>
        </p:spPr>
      </p:pic>
      <p:sp>
        <p:nvSpPr>
          <p:cNvPr id="21" name="Triangle 20">
            <a:extLst>
              <a:ext uri="{FF2B5EF4-FFF2-40B4-BE49-F238E27FC236}">
                <a16:creationId xmlns:a16="http://schemas.microsoft.com/office/drawing/2014/main" id="{F19A3321-F45C-B64E-8FCD-5505FA8D310B}"/>
              </a:ext>
            </a:extLst>
          </p:cNvPr>
          <p:cNvSpPr/>
          <p:nvPr/>
        </p:nvSpPr>
        <p:spPr>
          <a:xfrm rot="10800000">
            <a:off x="6765320" y="3551540"/>
            <a:ext cx="846613" cy="62083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riangle 29">
            <a:extLst>
              <a:ext uri="{FF2B5EF4-FFF2-40B4-BE49-F238E27FC236}">
                <a16:creationId xmlns:a16="http://schemas.microsoft.com/office/drawing/2014/main" id="{B5EAB46B-B62F-0B4A-9B22-DC010CCED81E}"/>
              </a:ext>
            </a:extLst>
          </p:cNvPr>
          <p:cNvSpPr/>
          <p:nvPr/>
        </p:nvSpPr>
        <p:spPr>
          <a:xfrm>
            <a:off x="5891035" y="6037120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965C71-D23A-0448-B7BA-A53A7FD4914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8421" y="5566592"/>
            <a:ext cx="1635192" cy="897512"/>
          </a:xfrm>
          <a:prstGeom prst="rect">
            <a:avLst/>
          </a:prstGeom>
        </p:spPr>
      </p:pic>
      <p:sp>
        <p:nvSpPr>
          <p:cNvPr id="31" name="Triangle 30">
            <a:extLst>
              <a:ext uri="{FF2B5EF4-FFF2-40B4-BE49-F238E27FC236}">
                <a16:creationId xmlns:a16="http://schemas.microsoft.com/office/drawing/2014/main" id="{0344DA23-0EA7-0342-A150-4BABE6EB94D5}"/>
              </a:ext>
            </a:extLst>
          </p:cNvPr>
          <p:cNvSpPr/>
          <p:nvPr/>
        </p:nvSpPr>
        <p:spPr>
          <a:xfrm rot="10800000">
            <a:off x="8407280" y="4222479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740D2BD1-83B5-4863-8371-2027926CFAD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224" y="265835"/>
            <a:ext cx="1730130" cy="1088136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A68C850-6E2B-458E-8655-A632EC080CDA}"/>
              </a:ext>
            </a:extLst>
          </p:cNvPr>
          <p:cNvSpPr/>
          <p:nvPr/>
        </p:nvSpPr>
        <p:spPr>
          <a:xfrm>
            <a:off x="281689" y="3068997"/>
            <a:ext cx="3734152" cy="3302984"/>
          </a:xfrm>
          <a:prstGeom prst="round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38100"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51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DE1808D-4A41-4429-BDD9-039046921A33}"/>
              </a:ext>
            </a:extLst>
          </p:cNvPr>
          <p:cNvSpPr/>
          <p:nvPr/>
        </p:nvSpPr>
        <p:spPr>
          <a:xfrm>
            <a:off x="263047" y="365127"/>
            <a:ext cx="8426470" cy="762634"/>
          </a:xfrm>
          <a:prstGeom prst="round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Session Overview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B85D68A-7131-4E36-9A35-C56E257B47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4342" y="3575824"/>
            <a:ext cx="8095313" cy="1665514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BFC0E9B-CC84-4D72-8BFD-54ED5EC94447}"/>
              </a:ext>
            </a:extLst>
          </p:cNvPr>
          <p:cNvSpPr/>
          <p:nvPr/>
        </p:nvSpPr>
        <p:spPr>
          <a:xfrm>
            <a:off x="358764" y="1616662"/>
            <a:ext cx="8426470" cy="135683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>
              <a:buNone/>
            </a:pPr>
            <a:r>
              <a:rPr lang="en-US" b="1" i="0" u="none" strike="noStrike" baseline="0">
                <a:solidFill>
                  <a:schemeClr val="tx1"/>
                </a:solidFill>
                <a:latin typeface="ArialMT"/>
              </a:rPr>
              <a:t>Outcomes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b="0" i="0" u="none" strike="noStrike" baseline="0">
                <a:solidFill>
                  <a:schemeClr val="tx1"/>
                </a:solidFill>
                <a:latin typeface="ArialMT"/>
              </a:rPr>
              <a:t>The team will learn how to connect and use the sensors and motors.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b="0" i="0" u="none" strike="noStrike" baseline="0">
                <a:solidFill>
                  <a:schemeClr val="tx1"/>
                </a:solidFill>
                <a:latin typeface="ArialMT"/>
              </a:rPr>
              <a:t>The team will make connections from the mission models to the Efficiency Project Spark ideas.</a:t>
            </a:r>
            <a:endParaRPr lang="en-US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468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ED1C24"/>
                </a:solidFill>
              </a:rPr>
              <a:t>Introduction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CD135C1E-0942-48C3-9F0A-AD3D55C08964}"/>
              </a:ext>
            </a:extLst>
          </p:cNvPr>
          <p:cNvSpPr txBox="1">
            <a:spLocks/>
          </p:cNvSpPr>
          <p:nvPr/>
        </p:nvSpPr>
        <p:spPr>
          <a:xfrm>
            <a:off x="628649" y="1131955"/>
            <a:ext cx="3431722" cy="45940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0" i="0" u="none" strike="noStrike" baseline="0">
                <a:latin typeface="ArialMT"/>
              </a:rPr>
              <a:t>Read pages 4-9 explaining how </a:t>
            </a:r>
            <a:r>
              <a:rPr lang="en-US" b="0" i="1" u="none" strike="noStrike" baseline="0">
                <a:latin typeface="Arial-ItalicMT"/>
              </a:rPr>
              <a:t>FIRST</a:t>
            </a:r>
            <a:r>
              <a:rPr lang="en-US" b="0" i="0" u="none" strike="noStrike" baseline="30000">
                <a:latin typeface="ArialMT"/>
              </a:rPr>
              <a:t>®</a:t>
            </a:r>
            <a:r>
              <a:rPr lang="en-US">
                <a:latin typeface="ArialMT"/>
              </a:rPr>
              <a:t> </a:t>
            </a:r>
            <a:r>
              <a:rPr lang="en-US" b="0" i="0" u="none" strike="noStrike" baseline="0">
                <a:latin typeface="ArialMT"/>
              </a:rPr>
              <a:t>LEGO</a:t>
            </a:r>
            <a:r>
              <a:rPr lang="en-US" b="0" i="0" u="none" strike="noStrike" baseline="30000">
                <a:latin typeface="ArialMT"/>
              </a:rPr>
              <a:t>®</a:t>
            </a:r>
            <a:r>
              <a:rPr lang="en-US" b="0" i="0" u="none" strike="noStrike" baseline="0">
                <a:latin typeface="ArialMT"/>
              </a:rPr>
              <a:t> League Challenge works.</a:t>
            </a:r>
          </a:p>
          <a:p>
            <a:pPr algn="l"/>
            <a:r>
              <a:rPr lang="en-US" b="0" i="0" u="none" strike="noStrike" baseline="0">
                <a:latin typeface="ArialMT"/>
              </a:rPr>
              <a:t>Now that you have read about CARGO CONNECT</a:t>
            </a:r>
            <a:r>
              <a:rPr lang="en-US" b="0" i="0" u="none" strike="noStrike" baseline="30000">
                <a:latin typeface="ArialMT"/>
              </a:rPr>
              <a:t>SM</a:t>
            </a:r>
            <a:r>
              <a:rPr lang="en-US" b="0" i="0" u="none" strike="noStrike" baseline="0">
                <a:latin typeface="ArialMT"/>
              </a:rPr>
              <a:t>, you are ready to get started.</a:t>
            </a:r>
            <a:endParaRPr lang="en-US">
              <a:highlight>
                <a:srgbClr val="FFFF00"/>
              </a:highlight>
            </a:endParaRPr>
          </a:p>
        </p:txBody>
      </p:sp>
      <p:pic>
        <p:nvPicPr>
          <p:cNvPr id="11" name="Picture 10" descr="Diagram, text&#10;&#10;Description automatically generated">
            <a:extLst>
              <a:ext uri="{FF2B5EF4-FFF2-40B4-BE49-F238E27FC236}">
                <a16:creationId xmlns:a16="http://schemas.microsoft.com/office/drawing/2014/main" id="{4DFECBEF-C718-49A2-AC6E-A4024FFFEA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7948" y="1127761"/>
            <a:ext cx="3599892" cy="479913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51211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4BBFA5-67D2-4A37-8C9E-436E0BE268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739" y="1444869"/>
            <a:ext cx="3968261" cy="39682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0ABE645-FF32-44E9-A331-55193DF25DF0}"/>
              </a:ext>
            </a:extLst>
          </p:cNvPr>
          <p:cNvSpPr txBox="1"/>
          <p:nvPr/>
        </p:nvSpPr>
        <p:spPr>
          <a:xfrm>
            <a:off x="4572000" y="2152053"/>
            <a:ext cx="3833446" cy="2553891"/>
          </a:xfrm>
          <a:prstGeom prst="roundRect">
            <a:avLst/>
          </a:prstGeom>
          <a:noFill/>
          <a:ln w="38100">
            <a:solidFill>
              <a:srgbClr val="ED1C2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Helvetica Neue" panose="02000503000000020004"/>
              </a:rPr>
              <a:t>Visit the </a:t>
            </a:r>
          </a:p>
          <a:p>
            <a:pPr algn="ctr"/>
            <a:r>
              <a:rPr lang="en-US" sz="2400" i="1" dirty="0">
                <a:latin typeface="Helvetica Neue" panose="02000503000000020004"/>
                <a:hlinkClick r:id="rId4"/>
              </a:rPr>
              <a:t>FIRST</a:t>
            </a:r>
            <a:r>
              <a:rPr lang="en-US" sz="2400" baseline="30000" dirty="0">
                <a:latin typeface="Helvetica Neue" panose="02000503000000020004"/>
                <a:hlinkClick r:id="rId4"/>
              </a:rPr>
              <a:t>®</a:t>
            </a:r>
            <a:r>
              <a:rPr lang="en-US" sz="2400" dirty="0">
                <a:latin typeface="Helvetica Neue" panose="02000503000000020004"/>
                <a:hlinkClick r:id="rId4"/>
              </a:rPr>
              <a:t> LEGO</a:t>
            </a:r>
            <a:r>
              <a:rPr lang="en-US" sz="2400" baseline="30000" dirty="0">
                <a:latin typeface="Helvetica Neue" panose="02000503000000020004"/>
                <a:hlinkClick r:id="rId4"/>
              </a:rPr>
              <a:t> ®</a:t>
            </a:r>
            <a:r>
              <a:rPr lang="en-US" sz="2400" dirty="0">
                <a:latin typeface="Helvetica Neue" panose="02000503000000020004"/>
                <a:hlinkClick r:id="" action="ppaction://noaction"/>
              </a:rPr>
              <a:t> League </a:t>
            </a:r>
          </a:p>
          <a:p>
            <a:pPr algn="ctr"/>
            <a:r>
              <a:rPr lang="en-US" sz="2400" dirty="0">
                <a:latin typeface="Helvetica Neue" panose="02000503000000020004"/>
                <a:hlinkClick r:id="" action="ppaction://noaction"/>
              </a:rPr>
              <a:t>YouTube Channel </a:t>
            </a:r>
            <a:endParaRPr lang="en-US" sz="2400" dirty="0">
              <a:latin typeface="Helvetica Neue" panose="02000503000000020004"/>
            </a:endParaRPr>
          </a:p>
          <a:p>
            <a:pPr algn="ctr"/>
            <a:r>
              <a:rPr lang="en-US" sz="2400" dirty="0">
                <a:latin typeface="Helvetica Neue" panose="02000503000000020004"/>
              </a:rPr>
              <a:t>to watch the </a:t>
            </a:r>
          </a:p>
          <a:p>
            <a:pPr algn="ctr"/>
            <a:r>
              <a:rPr lang="en-US" sz="2400" dirty="0">
                <a:latin typeface="Helvetica Neue" panose="02000503000000020004"/>
              </a:rPr>
              <a:t>CARGO CONNECT season launch video</a:t>
            </a: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215D2953-BD0A-4F28-9F06-7C6059A1D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762000"/>
          </a:xfrm>
        </p:spPr>
        <p:txBody>
          <a:bodyPr>
            <a:normAutofit/>
          </a:bodyPr>
          <a:lstStyle/>
          <a:p>
            <a:r>
              <a:rPr lang="en-US" dirty="0"/>
              <a:t>CARGO CONNECT</a:t>
            </a:r>
            <a:r>
              <a:rPr lang="en-US" b="0" baseline="30000" dirty="0"/>
              <a:t>SM</a:t>
            </a:r>
          </a:p>
        </p:txBody>
      </p:sp>
    </p:spTree>
    <p:extLst>
      <p:ext uri="{BB962C8B-B14F-4D97-AF65-F5344CB8AC3E}">
        <p14:creationId xmlns:p14="http://schemas.microsoft.com/office/powerpoint/2010/main" val="2951668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ED1C24"/>
                </a:solidFill>
              </a:rPr>
              <a:t>Introduction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CD135C1E-0942-48C3-9F0A-AD3D55C08964}"/>
              </a:ext>
            </a:extLst>
          </p:cNvPr>
          <p:cNvSpPr txBox="1">
            <a:spLocks/>
          </p:cNvSpPr>
          <p:nvPr/>
        </p:nvSpPr>
        <p:spPr>
          <a:xfrm>
            <a:off x="628648" y="1131955"/>
            <a:ext cx="8060869" cy="45940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0" i="0" u="none" strike="noStrike" baseline="0">
                <a:latin typeface="ArialMT"/>
              </a:rPr>
              <a:t>Take notes in your Engineering Notebook.</a:t>
            </a:r>
            <a:endParaRPr lang="en-US">
              <a:highlight>
                <a:srgbClr val="FFFF00"/>
              </a:highlight>
            </a:endParaRPr>
          </a:p>
        </p:txBody>
      </p:sp>
      <p:pic>
        <p:nvPicPr>
          <p:cNvPr id="5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73CCDA0E-4B00-43CA-B199-99B79243A6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5541" y="1818071"/>
            <a:ext cx="7992917" cy="3711871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82523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0363EA2-223C-4511-ABE0-5D5FCE348A8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541735"/>
            <a:ext cx="7709807" cy="762634"/>
          </a:xfrm>
        </p:spPr>
        <p:txBody>
          <a:bodyPr>
            <a:normAutofit/>
          </a:bodyPr>
          <a:lstStyle/>
          <a:p>
            <a:pPr algn="l"/>
            <a:r>
              <a:rPr lang="en-US" b="0" i="0" u="none" strike="noStrike" baseline="0">
                <a:latin typeface="ArialMT"/>
              </a:rPr>
              <a:t>Open the SPIKE™ Prime or EV3 Classroom app. Find your lesson.</a:t>
            </a:r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ED1C24"/>
                </a:solidFill>
              </a:rPr>
              <a:t>Robot Lesson 1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78D81A9-42BC-4295-905D-9B4F27872D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761746" y="2536371"/>
            <a:ext cx="3874990" cy="1274560"/>
          </a:xfrm>
          <a:prstGeom prst="rect">
            <a:avLst/>
          </a:prstGeom>
        </p:spPr>
      </p:pic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15790FC9-2581-40A9-831C-A5B74FAD4634}"/>
              </a:ext>
            </a:extLst>
          </p:cNvPr>
          <p:cNvSpPr txBox="1">
            <a:spLocks/>
          </p:cNvSpPr>
          <p:nvPr/>
        </p:nvSpPr>
        <p:spPr>
          <a:xfrm>
            <a:off x="628650" y="4042933"/>
            <a:ext cx="7920790" cy="7626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Identify the building and coding skills you learned in the lesson that will help you solve missions. </a:t>
            </a:r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B360053-9938-4E15-B671-D4851E75915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002"/>
          <a:stretch/>
        </p:blipFill>
        <p:spPr>
          <a:xfrm>
            <a:off x="4636736" y="2536371"/>
            <a:ext cx="3912704" cy="1154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406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0363EA2-223C-4511-ABE0-5D5FCE348A8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1" y="1328057"/>
            <a:ext cx="3551464" cy="4038600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b="1" i="0" u="none" strike="noStrike" baseline="0">
                <a:latin typeface="ArialMT"/>
              </a:rPr>
              <a:t>Reflection Questions</a:t>
            </a:r>
            <a:endParaRPr lang="en-US" b="1" i="0" u="none" strike="noStrike" baseline="0">
              <a:latin typeface="Arial" panose="020B0604020202020204" pitchFamily="34" charset="0"/>
            </a:endParaRPr>
          </a:p>
          <a:p>
            <a:r>
              <a:rPr lang="en-US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Can you use your fantastic coding skills to navigate your robot to a model on the mat? </a:t>
            </a:r>
          </a:p>
          <a:p>
            <a:r>
              <a:rPr lang="en-US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Can your robot already complete any of the missions?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ED1C24"/>
                </a:solidFill>
              </a:rPr>
              <a:t>Robot Lesson 1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8586FB-5A5F-40EC-9387-399684E8D7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3287" y="2165326"/>
            <a:ext cx="2244757" cy="3870270"/>
          </a:xfrm>
          <a:prstGeom prst="rect">
            <a:avLst/>
          </a:prstGeom>
        </p:spPr>
      </p:pic>
      <p:sp>
        <p:nvSpPr>
          <p:cNvPr id="16" name="Speech Bubble: Oval 15">
            <a:extLst>
              <a:ext uri="{FF2B5EF4-FFF2-40B4-BE49-F238E27FC236}">
                <a16:creationId xmlns:a16="http://schemas.microsoft.com/office/drawing/2014/main" id="{3AE2D87F-D00D-45E2-BA86-8D6C44E0A3A6}"/>
              </a:ext>
            </a:extLst>
          </p:cNvPr>
          <p:cNvSpPr/>
          <p:nvPr/>
        </p:nvSpPr>
        <p:spPr>
          <a:xfrm>
            <a:off x="4408714" y="2165326"/>
            <a:ext cx="2036046" cy="2084407"/>
          </a:xfrm>
          <a:prstGeom prst="wedgeEllipseCallout">
            <a:avLst>
              <a:gd name="adj1" fmla="val 65000"/>
              <a:gd name="adj2" fmla="val 24416"/>
            </a:avLst>
          </a:prstGeom>
          <a:solidFill>
            <a:srgbClr val="ABE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sz="1400" b="0" i="0" u="none" strike="noStrike" baseline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r>
              <a:rPr lang="en-US" sz="1400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Read over the </a:t>
            </a:r>
            <a:r>
              <a:rPr lang="en-US" sz="1400" b="0" i="1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Robot Game Rulebook </a:t>
            </a:r>
            <a:r>
              <a:rPr lang="en-US" sz="1400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for all the details on the missions.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2086260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22B3E6E-CBE4-4586-A902-FB12D88917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49" y="1127761"/>
            <a:ext cx="5571734" cy="1853309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b="0" i="0" u="none" strike="noStrike" baseline="0">
                <a:solidFill>
                  <a:srgbClr val="000000"/>
                </a:solidFill>
                <a:latin typeface="ArialMT"/>
              </a:rPr>
              <a:t>Being more efficient with the way we transport cargo is beneficial for many reasons.</a:t>
            </a:r>
          </a:p>
          <a:p>
            <a:pPr marL="0" indent="0" algn="l">
              <a:buNone/>
            </a:pPr>
            <a:r>
              <a:rPr lang="en-US" b="0" i="0" u="none" strike="noStrike" baseline="0">
                <a:solidFill>
                  <a:srgbClr val="000000"/>
                </a:solidFill>
                <a:latin typeface="ArialMT"/>
              </a:rPr>
              <a:t>How can you make the journey of cargo more efficient?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ED1C24"/>
                </a:solidFill>
              </a:rPr>
              <a:t>Efficiency Project Spark</a:t>
            </a:r>
            <a:endParaRPr lang="en-US">
              <a:solidFill>
                <a:srgbClr val="00A651"/>
              </a:solidFill>
            </a:endParaRPr>
          </a:p>
        </p:txBody>
      </p:sp>
      <p:pic>
        <p:nvPicPr>
          <p:cNvPr id="11" name="Picture 10" descr="Shape&#10;&#10;Description automatically generated">
            <a:extLst>
              <a:ext uri="{FF2B5EF4-FFF2-40B4-BE49-F238E27FC236}">
                <a16:creationId xmlns:a16="http://schemas.microsoft.com/office/drawing/2014/main" id="{511BB91E-73D0-46B0-A8DB-ECFB579AC1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78901">
            <a:off x="6716805" y="457549"/>
            <a:ext cx="1371600" cy="1371600"/>
          </a:xfrm>
          <a:prstGeom prst="rect">
            <a:avLst/>
          </a:prstGeom>
        </p:spPr>
      </p:pic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2E4A539-E7FA-4E79-9766-0E928E9DEA68}"/>
              </a:ext>
            </a:extLst>
          </p:cNvPr>
          <p:cNvSpPr txBox="1">
            <a:spLocks/>
          </p:cNvSpPr>
          <p:nvPr/>
        </p:nvSpPr>
        <p:spPr>
          <a:xfrm>
            <a:off x="628649" y="2981070"/>
            <a:ext cx="8060867" cy="47876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>
                <a:solidFill>
                  <a:srgbClr val="FF0000"/>
                </a:solidFill>
                <a:latin typeface="Arial-BoldMT"/>
              </a:rPr>
              <a:t>Think about…</a:t>
            </a:r>
          </a:p>
          <a:p>
            <a:r>
              <a:rPr lang="en-US">
                <a:solidFill>
                  <a:srgbClr val="000000"/>
                </a:solidFill>
                <a:latin typeface="ArialMT"/>
              </a:rPr>
              <a:t>The cost of transporting cargo.</a:t>
            </a:r>
          </a:p>
          <a:p>
            <a:r>
              <a:rPr lang="en-US">
                <a:solidFill>
                  <a:srgbClr val="000000"/>
                </a:solidFill>
                <a:latin typeface="ArialMT"/>
              </a:rPr>
              <a:t>The time it takes to transport cargo.</a:t>
            </a:r>
          </a:p>
          <a:p>
            <a:r>
              <a:rPr lang="en-US">
                <a:solidFill>
                  <a:srgbClr val="000000"/>
                </a:solidFill>
                <a:latin typeface="ArialMT"/>
              </a:rPr>
              <a:t>The energy used to transport cargo.</a:t>
            </a:r>
          </a:p>
          <a:p>
            <a:r>
              <a:rPr lang="en-US">
                <a:solidFill>
                  <a:srgbClr val="000000"/>
                </a:solidFill>
                <a:latin typeface="ArialMT"/>
              </a:rPr>
              <a:t>Ensuring cargo arrives undamaged.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800" i="1">
                <a:solidFill>
                  <a:srgbClr val="000000"/>
                </a:solidFill>
                <a:latin typeface="Arial-ItalicMT"/>
              </a:rPr>
              <a:t>The models you built this session relate to missions in the Robot Game that represent improving the efficiency of transporting cargo.</a:t>
            </a:r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944321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DD8D6A-447D-4110-8507-7700AA3250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40209" y="1682021"/>
            <a:ext cx="5747098" cy="762634"/>
          </a:xfrm>
        </p:spPr>
        <p:txBody>
          <a:bodyPr>
            <a:normAutofit/>
          </a:bodyPr>
          <a:lstStyle/>
          <a:p>
            <a:r>
              <a:rPr lang="en-US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Build the Efficiency models in Bags 1-4 using Building Instruction Books 1-4.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ED1C24"/>
                </a:solidFill>
              </a:rPr>
              <a:t>Efficiency Project Spark</a:t>
            </a:r>
          </a:p>
        </p:txBody>
      </p:sp>
      <p:pic>
        <p:nvPicPr>
          <p:cNvPr id="16" name="Picture 15" descr="Shape&#10;&#10;Description automatically generated">
            <a:extLst>
              <a:ext uri="{FF2B5EF4-FFF2-40B4-BE49-F238E27FC236}">
                <a16:creationId xmlns:a16="http://schemas.microsoft.com/office/drawing/2014/main" id="{F2A18C6B-938E-4587-A5DE-9EC5FCB465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78901">
            <a:off x="6716805" y="457549"/>
            <a:ext cx="1371600" cy="1371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E2F564D-DD61-4F21-86A6-B3F4114D67C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457" y="2549157"/>
            <a:ext cx="7707086" cy="317811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225733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DD8D6A-447D-4110-8507-7700AA3250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171168" y="3006247"/>
            <a:ext cx="4518350" cy="2342367"/>
          </a:xfrm>
        </p:spPr>
        <p:txBody>
          <a:bodyPr>
            <a:noAutofit/>
          </a:bodyPr>
          <a:lstStyle/>
          <a:p>
            <a:r>
              <a:rPr lang="en-US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Check out the </a:t>
            </a:r>
            <a:r>
              <a:rPr lang="en-US" b="0" i="1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Robot Game Rulebook</a:t>
            </a:r>
            <a:r>
              <a:rPr lang="en-US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. This will be a great resource throughout the sessions. </a:t>
            </a:r>
          </a:p>
          <a:p>
            <a:r>
              <a:rPr lang="en-US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Review the missions that relate to the models you built.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ED1C24"/>
                </a:solidFill>
              </a:rPr>
              <a:t>Efficiency Project Spark</a:t>
            </a:r>
          </a:p>
        </p:txBody>
      </p:sp>
      <p:pic>
        <p:nvPicPr>
          <p:cNvPr id="14" name="Picture 13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EAEC3955-C7C3-4C04-87F5-77ED000B64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49" y="1392950"/>
            <a:ext cx="3291997" cy="438826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B37B3166-0BB9-48EC-B40F-03EC0D373E5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78901">
            <a:off x="6716805" y="457549"/>
            <a:ext cx="13716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3998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DD8D6A-447D-4110-8507-7700AA3250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43349"/>
            <a:ext cx="5884884" cy="1587325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Discuss how the mission models are linked to the Project Spark.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Brainstorm and record your ideas that relate to this Project Spark.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ED1C24"/>
                </a:solidFill>
              </a:rPr>
              <a:t>Efficiency Project Spark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B37B3166-0BB9-48EC-B40F-03EC0D373E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78901">
            <a:off x="6716805" y="457549"/>
            <a:ext cx="1371600" cy="1371600"/>
          </a:xfrm>
          <a:prstGeom prst="rect">
            <a:avLst/>
          </a:prstGeom>
        </p:spPr>
      </p:pic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303211CB-1182-415E-B13B-997ED7D32CA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521942"/>
            <a:ext cx="1784027" cy="1706707"/>
          </a:xfrm>
          <a:prstGeom prst="rect">
            <a:avLst/>
          </a:prstGeom>
        </p:spPr>
      </p:pic>
      <p:pic>
        <p:nvPicPr>
          <p:cNvPr id="9" name="Picture 8" descr="A picture containing cake, indoor, piece, electronics&#10;&#10;Description automatically generated">
            <a:extLst>
              <a:ext uri="{FF2B5EF4-FFF2-40B4-BE49-F238E27FC236}">
                <a16:creationId xmlns:a16="http://schemas.microsoft.com/office/drawing/2014/main" id="{0167E6F8-979F-48A8-A09B-F576B260A6D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306" y="3618728"/>
            <a:ext cx="2046786" cy="15873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1DAD912-E02E-40FD-AB93-2256E39BEFE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0085" y="3632208"/>
            <a:ext cx="1795778" cy="1573845"/>
          </a:xfrm>
          <a:prstGeom prst="rect">
            <a:avLst/>
          </a:prstGeom>
        </p:spPr>
      </p:pic>
      <p:pic>
        <p:nvPicPr>
          <p:cNvPr id="13" name="Picture 12" descr="A picture containing black, toy&#10;&#10;Description automatically generated">
            <a:extLst>
              <a:ext uri="{FF2B5EF4-FFF2-40B4-BE49-F238E27FC236}">
                <a16:creationId xmlns:a16="http://schemas.microsoft.com/office/drawing/2014/main" id="{BB7EBCA0-35AA-4387-872D-EA292396AD6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3553" y="3422211"/>
            <a:ext cx="2698880" cy="1980358"/>
          </a:xfrm>
          <a:prstGeom prst="rect">
            <a:avLst/>
          </a:prstGeom>
        </p:spPr>
      </p:pic>
      <p:pic>
        <p:nvPicPr>
          <p:cNvPr id="16" name="Picture 15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0B744737-30D0-4C15-873E-0BA7C1B03D1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807" y="3385116"/>
            <a:ext cx="2967193" cy="198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150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Platooning Trucks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B37B3166-0BB9-48EC-B40F-03EC0D373E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78901">
            <a:off x="6716805" y="457549"/>
            <a:ext cx="1371600" cy="1371600"/>
          </a:xfrm>
          <a:prstGeom prst="rect">
            <a:avLst/>
          </a:prstGeom>
        </p:spPr>
      </p:pic>
      <p:pic>
        <p:nvPicPr>
          <p:cNvPr id="16" name="Picture 15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0B744737-30D0-4C15-873E-0BA7C1B03D1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120" y="3075210"/>
            <a:ext cx="4199880" cy="2803075"/>
          </a:xfrm>
          <a:prstGeom prst="rect">
            <a:avLst/>
          </a:prstGeom>
        </p:spPr>
      </p:pic>
      <p:pic>
        <p:nvPicPr>
          <p:cNvPr id="8" name="Picture 7" descr="Table&#10;&#10;Description automatically generated">
            <a:extLst>
              <a:ext uri="{FF2B5EF4-FFF2-40B4-BE49-F238E27FC236}">
                <a16:creationId xmlns:a16="http://schemas.microsoft.com/office/drawing/2014/main" id="{8262D128-BE8B-4E76-99C0-004816BF4EC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0209" y="1958732"/>
            <a:ext cx="7663581" cy="76263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5" name="Picture 4" descr="A picture containing outdoor, truck, orange, trailer&#10;&#10;Description automatically generated">
            <a:extLst>
              <a:ext uri="{FF2B5EF4-FFF2-40B4-BE49-F238E27FC236}">
                <a16:creationId xmlns:a16="http://schemas.microsoft.com/office/drawing/2014/main" id="{5E8FE42C-1752-4E26-84C4-08501C96A8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7942" y="3075209"/>
            <a:ext cx="4215823" cy="280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0593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E1B1F1-F3B3-4E2A-B6E6-6C3C75C8B2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66" y="446579"/>
            <a:ext cx="8927067" cy="5348317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4458B958-CCC0-4A35-9B6F-5B17E529CD80}"/>
              </a:ext>
            </a:extLst>
          </p:cNvPr>
          <p:cNvGrpSpPr/>
          <p:nvPr/>
        </p:nvGrpSpPr>
        <p:grpSpPr>
          <a:xfrm>
            <a:off x="7262352" y="214193"/>
            <a:ext cx="1605692" cy="1087294"/>
            <a:chOff x="7262352" y="88171"/>
            <a:chExt cx="1605692" cy="1087294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74158981-4145-4A68-AAD9-B741AE43F3A0}"/>
                </a:ext>
              </a:extLst>
            </p:cNvPr>
            <p:cNvSpPr/>
            <p:nvPr/>
          </p:nvSpPr>
          <p:spPr>
            <a:xfrm>
              <a:off x="7262352" y="88171"/>
              <a:ext cx="1605692" cy="10872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ED1C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Robot 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Game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Rulebook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page 18</a:t>
              </a:r>
            </a:p>
            <a:p>
              <a:pPr algn="r"/>
              <a:endParaRPr lang="en-US" sz="1000" b="1" dirty="0">
                <a:solidFill>
                  <a:schemeClr val="tx1"/>
                </a:solidFill>
                <a:latin typeface="Helvetica Neue" panose="02000503000000020004"/>
              </a:endParaRPr>
            </a:p>
          </p:txBody>
        </p:sp>
        <p:pic>
          <p:nvPicPr>
            <p:cNvPr id="10" name="Picture 9" descr="Diagram&#10;&#10;Description automatically generated with medium confidence">
              <a:extLst>
                <a:ext uri="{FF2B5EF4-FFF2-40B4-BE49-F238E27FC236}">
                  <a16:creationId xmlns:a16="http://schemas.microsoft.com/office/drawing/2014/main" id="{014B2F58-B515-4281-9A6B-D1B96CCBFA3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35816" y="186207"/>
              <a:ext cx="682842" cy="91023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40172527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A9F2600-A1CA-4A6A-8192-3574285150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41" y="81003"/>
            <a:ext cx="8689517" cy="5964226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16B33EB2-35A0-41A4-9264-A66CF4A9FADF}"/>
              </a:ext>
            </a:extLst>
          </p:cNvPr>
          <p:cNvGrpSpPr/>
          <p:nvPr/>
        </p:nvGrpSpPr>
        <p:grpSpPr>
          <a:xfrm>
            <a:off x="7262352" y="214193"/>
            <a:ext cx="1605692" cy="1087294"/>
            <a:chOff x="7262352" y="88171"/>
            <a:chExt cx="1605692" cy="1087294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5C44CE82-8F89-4AD7-B865-B48CBD78CD09}"/>
                </a:ext>
              </a:extLst>
            </p:cNvPr>
            <p:cNvSpPr/>
            <p:nvPr/>
          </p:nvSpPr>
          <p:spPr>
            <a:xfrm>
              <a:off x="7262352" y="88171"/>
              <a:ext cx="1605692" cy="10872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ED1C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Robot 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Game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Rulebook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page 19</a:t>
              </a:r>
            </a:p>
            <a:p>
              <a:pPr algn="r"/>
              <a:endParaRPr lang="en-US" sz="1000" b="1" dirty="0">
                <a:solidFill>
                  <a:schemeClr val="tx1"/>
                </a:solidFill>
                <a:latin typeface="Helvetica Neue" panose="02000503000000020004"/>
              </a:endParaRPr>
            </a:p>
          </p:txBody>
        </p:sp>
        <p:pic>
          <p:nvPicPr>
            <p:cNvPr id="9" name="Picture 8" descr="Diagram&#10;&#10;Description automatically generated with medium confidence">
              <a:extLst>
                <a:ext uri="{FF2B5EF4-FFF2-40B4-BE49-F238E27FC236}">
                  <a16:creationId xmlns:a16="http://schemas.microsoft.com/office/drawing/2014/main" id="{6B870C6A-618C-4A4E-ACF0-62C4F51439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35816" y="186207"/>
              <a:ext cx="682842" cy="91023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0116068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Switch Engine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B37B3166-0BB9-48EC-B40F-03EC0D373E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78901">
            <a:off x="6716805" y="457549"/>
            <a:ext cx="1371600" cy="1371600"/>
          </a:xfrm>
          <a:prstGeom prst="rect">
            <a:avLst/>
          </a:prstGeom>
        </p:spPr>
      </p:pic>
      <p:pic>
        <p:nvPicPr>
          <p:cNvPr id="13" name="Picture 12" descr="A picture containing black, toy&#10;&#10;Description automatically generated">
            <a:extLst>
              <a:ext uri="{FF2B5EF4-FFF2-40B4-BE49-F238E27FC236}">
                <a16:creationId xmlns:a16="http://schemas.microsoft.com/office/drawing/2014/main" id="{BB7EBCA0-35AA-4387-872D-EA292396AD6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413273"/>
            <a:ext cx="4734465" cy="3474009"/>
          </a:xfrm>
          <a:prstGeom prst="rect">
            <a:avLst/>
          </a:prstGeom>
        </p:spPr>
      </p:pic>
      <p:pic>
        <p:nvPicPr>
          <p:cNvPr id="12" name="Picture 11" descr="Table&#10;&#10;Description automatically generated">
            <a:extLst>
              <a:ext uri="{FF2B5EF4-FFF2-40B4-BE49-F238E27FC236}">
                <a16:creationId xmlns:a16="http://schemas.microsoft.com/office/drawing/2014/main" id="{74D1128C-0454-4832-A4D3-16C9464F903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0209" y="2076855"/>
            <a:ext cx="7663581" cy="336417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5" name="Picture 4" descr="A picture containing person, person&#10;&#10;Description automatically generated">
            <a:extLst>
              <a:ext uri="{FF2B5EF4-FFF2-40B4-BE49-F238E27FC236}">
                <a16:creationId xmlns:a16="http://schemas.microsoft.com/office/drawing/2014/main" id="{E9037E26-73AE-4BE9-B03E-92E8094142B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9925" y="2618320"/>
            <a:ext cx="4898119" cy="3268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0883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08F2544-1B28-434B-A301-6B8D6681FD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74020"/>
            <a:ext cx="9144000" cy="5726140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B05096D4-E6BA-4611-AC44-9EB716A6EED3}"/>
              </a:ext>
            </a:extLst>
          </p:cNvPr>
          <p:cNvGrpSpPr/>
          <p:nvPr/>
        </p:nvGrpSpPr>
        <p:grpSpPr>
          <a:xfrm>
            <a:off x="7262352" y="214193"/>
            <a:ext cx="1605692" cy="1087294"/>
            <a:chOff x="7262352" y="88171"/>
            <a:chExt cx="1605692" cy="1087294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78247C6-EA50-42F9-83AB-E03C7F15AA6D}"/>
                </a:ext>
              </a:extLst>
            </p:cNvPr>
            <p:cNvSpPr/>
            <p:nvPr/>
          </p:nvSpPr>
          <p:spPr>
            <a:xfrm>
              <a:off x="7262352" y="88171"/>
              <a:ext cx="1605692" cy="10872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ED1C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Robot 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Game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Rulebook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page 18</a:t>
              </a:r>
            </a:p>
            <a:p>
              <a:pPr algn="r"/>
              <a:endParaRPr lang="en-US" sz="1000" b="1" dirty="0">
                <a:solidFill>
                  <a:schemeClr val="tx1"/>
                </a:solidFill>
                <a:latin typeface="Helvetica Neue" panose="02000503000000020004"/>
              </a:endParaRPr>
            </a:p>
          </p:txBody>
        </p:sp>
        <p:pic>
          <p:nvPicPr>
            <p:cNvPr id="6" name="Picture 5" descr="Diagram&#10;&#10;Description automatically generated with medium confidence">
              <a:extLst>
                <a:ext uri="{FF2B5EF4-FFF2-40B4-BE49-F238E27FC236}">
                  <a16:creationId xmlns:a16="http://schemas.microsoft.com/office/drawing/2014/main" id="{28BD2B87-1877-4310-8B46-ABB1887335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35816" y="186207"/>
              <a:ext cx="682842" cy="91023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079818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Shipping Containers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B37B3166-0BB9-48EC-B40F-03EC0D373E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78901">
            <a:off x="6716805" y="457549"/>
            <a:ext cx="1371600" cy="1371600"/>
          </a:xfrm>
          <a:prstGeom prst="rect">
            <a:avLst/>
          </a:prstGeom>
        </p:spPr>
      </p:pic>
      <p:pic>
        <p:nvPicPr>
          <p:cNvPr id="9" name="Picture 8" descr="A picture containing cake, indoor, piece, electronics&#10;&#10;Description automatically generated">
            <a:extLst>
              <a:ext uri="{FF2B5EF4-FFF2-40B4-BE49-F238E27FC236}">
                <a16:creationId xmlns:a16="http://schemas.microsoft.com/office/drawing/2014/main" id="{0167E6F8-979F-48A8-A09B-F576B260A6D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506" y="2264444"/>
            <a:ext cx="3003288" cy="23291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1DAD912-E02E-40FD-AB93-2256E39BEFE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8631" y="3751638"/>
            <a:ext cx="2853369" cy="2500733"/>
          </a:xfrm>
          <a:prstGeom prst="rect">
            <a:avLst/>
          </a:prstGeom>
        </p:spPr>
      </p:pic>
      <p:pic>
        <p:nvPicPr>
          <p:cNvPr id="12" name="Picture 11" descr="Table&#10;&#10;Description automatically generated">
            <a:extLst>
              <a:ext uri="{FF2B5EF4-FFF2-40B4-BE49-F238E27FC236}">
                <a16:creationId xmlns:a16="http://schemas.microsoft.com/office/drawing/2014/main" id="{AF7C56F8-6FD2-4F8E-A13D-01A3AB2AB3C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6596" y="1892544"/>
            <a:ext cx="7663581" cy="562285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5" name="Picture 4" descr="A picture containing sky, cargo container, outdoor object, outdoor&#10;&#10;Description automatically generated">
            <a:extLst>
              <a:ext uri="{FF2B5EF4-FFF2-40B4-BE49-F238E27FC236}">
                <a16:creationId xmlns:a16="http://schemas.microsoft.com/office/drawing/2014/main" id="{C1F35E05-4E95-4DD1-8804-E39D24B57EE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75383" y="2682916"/>
            <a:ext cx="3724794" cy="3026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954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A81536-2460-49AE-8FBE-E867EC06FA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8170"/>
            <a:ext cx="9144000" cy="6063161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91D0B272-4479-4932-9DC3-9E86BB89CA74}"/>
              </a:ext>
            </a:extLst>
          </p:cNvPr>
          <p:cNvGrpSpPr/>
          <p:nvPr/>
        </p:nvGrpSpPr>
        <p:grpSpPr>
          <a:xfrm>
            <a:off x="7262352" y="214193"/>
            <a:ext cx="1605692" cy="1087294"/>
            <a:chOff x="7262352" y="88171"/>
            <a:chExt cx="1605692" cy="1087294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7BB772BE-F10A-45B5-8379-C7B130341BF3}"/>
                </a:ext>
              </a:extLst>
            </p:cNvPr>
            <p:cNvSpPr/>
            <p:nvPr/>
          </p:nvSpPr>
          <p:spPr>
            <a:xfrm>
              <a:off x="7262352" y="88171"/>
              <a:ext cx="1605692" cy="10872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ED1C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Robot 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Game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Rulebook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page 13</a:t>
              </a:r>
            </a:p>
            <a:p>
              <a:pPr algn="r"/>
              <a:endParaRPr lang="en-US" sz="1000" b="1" dirty="0">
                <a:solidFill>
                  <a:schemeClr val="tx1"/>
                </a:solidFill>
                <a:latin typeface="Helvetica Neue" panose="02000503000000020004"/>
              </a:endParaRPr>
            </a:p>
          </p:txBody>
        </p:sp>
        <p:pic>
          <p:nvPicPr>
            <p:cNvPr id="6" name="Picture 5" descr="Diagram&#10;&#10;Description automatically generated with medium confidence">
              <a:extLst>
                <a:ext uri="{FF2B5EF4-FFF2-40B4-BE49-F238E27FC236}">
                  <a16:creationId xmlns:a16="http://schemas.microsoft.com/office/drawing/2014/main" id="{31DBD7D7-8F8F-4E17-93BD-B9A460DC152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35816" y="186207"/>
              <a:ext cx="682842" cy="91023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4265179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C7AE4B-4F4C-4197-ACEA-376E8C09E3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893" y="106642"/>
            <a:ext cx="7290214" cy="5989358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06C47F10-556F-4DCC-9BC4-ACE9F6E26960}"/>
              </a:ext>
            </a:extLst>
          </p:cNvPr>
          <p:cNvGrpSpPr/>
          <p:nvPr/>
        </p:nvGrpSpPr>
        <p:grpSpPr>
          <a:xfrm>
            <a:off x="7262352" y="135170"/>
            <a:ext cx="1605692" cy="1087294"/>
            <a:chOff x="7262352" y="88171"/>
            <a:chExt cx="1605692" cy="1087294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59703478-1A96-467F-BA0F-2410D767D77D}"/>
                </a:ext>
              </a:extLst>
            </p:cNvPr>
            <p:cNvSpPr/>
            <p:nvPr/>
          </p:nvSpPr>
          <p:spPr>
            <a:xfrm>
              <a:off x="7262352" y="88171"/>
              <a:ext cx="1605692" cy="10872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ED1C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Robot 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Game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Rulebook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page 20</a:t>
              </a:r>
            </a:p>
            <a:p>
              <a:pPr algn="r"/>
              <a:endParaRPr lang="en-US" sz="1000" b="1" dirty="0">
                <a:solidFill>
                  <a:schemeClr val="tx1"/>
                </a:solidFill>
                <a:latin typeface="Helvetica Neue" panose="02000503000000020004"/>
              </a:endParaRPr>
            </a:p>
          </p:txBody>
        </p:sp>
        <p:pic>
          <p:nvPicPr>
            <p:cNvPr id="7" name="Picture 6" descr="Diagram&#10;&#10;Description automatically generated with medium confidence">
              <a:extLst>
                <a:ext uri="{FF2B5EF4-FFF2-40B4-BE49-F238E27FC236}">
                  <a16:creationId xmlns:a16="http://schemas.microsoft.com/office/drawing/2014/main" id="{81D12DA7-5C4E-4A26-BF47-25B96773C8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35816" y="186207"/>
              <a:ext cx="682842" cy="91023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6316020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Doorstep Package</a:t>
            </a:r>
          </a:p>
        </p:txBody>
      </p:sp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B37B3166-0BB9-48EC-B40F-03EC0D373E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978901">
            <a:off x="6716805" y="457549"/>
            <a:ext cx="1371600" cy="1371600"/>
          </a:xfrm>
          <a:prstGeom prst="rect">
            <a:avLst/>
          </a:prstGeom>
        </p:spPr>
      </p:pic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303211CB-1182-415E-B13B-997ED7D32CA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101" y="2828072"/>
            <a:ext cx="3062899" cy="2930153"/>
          </a:xfrm>
          <a:prstGeom prst="rect">
            <a:avLst/>
          </a:prstGeom>
        </p:spPr>
      </p:pic>
      <p:pic>
        <p:nvPicPr>
          <p:cNvPr id="12" name="Picture 11" descr="Table&#10;&#10;Description automatically generated">
            <a:extLst>
              <a:ext uri="{FF2B5EF4-FFF2-40B4-BE49-F238E27FC236}">
                <a16:creationId xmlns:a16="http://schemas.microsoft.com/office/drawing/2014/main" id="{EFBE00CB-4CFC-465F-A1D7-84605A53DAC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6596" y="1944340"/>
            <a:ext cx="7663581" cy="43793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4" name="Picture 13" descr="A picture containing brick, stone, fireplace&#10;&#10;Description automatically generated">
            <a:extLst>
              <a:ext uri="{FF2B5EF4-FFF2-40B4-BE49-F238E27FC236}">
                <a16:creationId xmlns:a16="http://schemas.microsoft.com/office/drawing/2014/main" id="{A6975140-F461-4512-AEB3-68B0DF59171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7669" y="2676947"/>
            <a:ext cx="2154936" cy="3232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0877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7CD85DC-0209-4295-81C2-D1370B7221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8170"/>
            <a:ext cx="9144000" cy="6003137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DFB249F-F15D-4135-8E31-5BF2E7B7ACB5}"/>
              </a:ext>
            </a:extLst>
          </p:cNvPr>
          <p:cNvGrpSpPr/>
          <p:nvPr/>
        </p:nvGrpSpPr>
        <p:grpSpPr>
          <a:xfrm>
            <a:off x="7262352" y="146459"/>
            <a:ext cx="1605692" cy="1087294"/>
            <a:chOff x="7262352" y="88171"/>
            <a:chExt cx="1605692" cy="1087294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9942E717-9B8D-4EFB-BB5B-660D78A236B9}"/>
                </a:ext>
              </a:extLst>
            </p:cNvPr>
            <p:cNvSpPr/>
            <p:nvPr/>
          </p:nvSpPr>
          <p:spPr>
            <a:xfrm>
              <a:off x="7262352" y="88171"/>
              <a:ext cx="1605692" cy="10872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ED1C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Robot 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Game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Rulebook</a:t>
              </a:r>
            </a:p>
            <a:p>
              <a:r>
                <a:rPr lang="en-US" sz="1000" b="1" dirty="0">
                  <a:solidFill>
                    <a:schemeClr val="tx1"/>
                  </a:solidFill>
                  <a:latin typeface="Helvetica Neue" panose="02000503000000020004"/>
                </a:rPr>
                <a:t>page 17</a:t>
              </a:r>
            </a:p>
            <a:p>
              <a:pPr algn="r"/>
              <a:endParaRPr lang="en-US" sz="1000" b="1" dirty="0">
                <a:solidFill>
                  <a:schemeClr val="tx1"/>
                </a:solidFill>
                <a:latin typeface="Helvetica Neue" panose="02000503000000020004"/>
              </a:endParaRPr>
            </a:p>
          </p:txBody>
        </p:sp>
        <p:pic>
          <p:nvPicPr>
            <p:cNvPr id="6" name="Picture 5" descr="Diagram&#10;&#10;Description automatically generated with medium confidence">
              <a:extLst>
                <a:ext uri="{FF2B5EF4-FFF2-40B4-BE49-F238E27FC236}">
                  <a16:creationId xmlns:a16="http://schemas.microsoft.com/office/drawing/2014/main" id="{F17C82AA-2A06-4CD4-8898-92E0C9FE201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35816" y="186207"/>
              <a:ext cx="682842" cy="91023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3119655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053023"/>
            <a:ext cx="8060867" cy="3294345"/>
          </a:xfrm>
        </p:spPr>
        <p:txBody>
          <a:bodyPr>
            <a:normAutofit lnSpcReduction="10000"/>
          </a:bodyPr>
          <a:lstStyle/>
          <a:p>
            <a:r>
              <a:rPr lang="en-US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Get together at the mat. </a:t>
            </a:r>
          </a:p>
          <a:p>
            <a:r>
              <a:rPr lang="en-US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Place each model where it belongs. Refer to the Field Setup section in the </a:t>
            </a:r>
            <a:r>
              <a:rPr lang="en-US" b="0" i="1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Robot Game Rulebook</a:t>
            </a:r>
            <a:r>
              <a:rPr lang="en-US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. </a:t>
            </a:r>
          </a:p>
          <a:p>
            <a:r>
              <a:rPr lang="en-US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Show the robot skills you learned. </a:t>
            </a:r>
          </a:p>
          <a:p>
            <a:r>
              <a:rPr lang="en-US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Show how the models work and explain how they relate to the Project Spark. </a:t>
            </a:r>
          </a:p>
          <a:p>
            <a:r>
              <a:rPr lang="en-US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Discuss the reflection questions. </a:t>
            </a:r>
          </a:p>
          <a:p>
            <a:r>
              <a:rPr lang="en-US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Clean up your space. </a:t>
            </a:r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Share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A1571AC-01BF-46D6-BD8E-BBA61BB437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926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135E6137-512A-4CB1-9150-EDFAE81717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4994" y="257729"/>
            <a:ext cx="8254523" cy="4923870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62140F61-8F65-423D-8425-EEC625D9EEC4}"/>
              </a:ext>
            </a:extLst>
          </p:cNvPr>
          <p:cNvSpPr/>
          <p:nvPr/>
        </p:nvSpPr>
        <p:spPr>
          <a:xfrm>
            <a:off x="3860801" y="2973211"/>
            <a:ext cx="925688" cy="911578"/>
          </a:xfrm>
          <a:prstGeom prst="ellipse">
            <a:avLst/>
          </a:prstGeom>
          <a:solidFill>
            <a:srgbClr val="ED7D31">
              <a:alpha val="60000"/>
            </a:srgbClr>
          </a:solidFill>
          <a:ln w="57150">
            <a:solidFill>
              <a:srgbClr val="FF781D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0E0DEEE-274F-41CA-A1D8-CFA7BD6265AF}"/>
              </a:ext>
            </a:extLst>
          </p:cNvPr>
          <p:cNvSpPr/>
          <p:nvPr/>
        </p:nvSpPr>
        <p:spPr>
          <a:xfrm>
            <a:off x="4210756" y="156633"/>
            <a:ext cx="925688" cy="911578"/>
          </a:xfrm>
          <a:prstGeom prst="ellipse">
            <a:avLst/>
          </a:prstGeom>
          <a:solidFill>
            <a:srgbClr val="ED7D31">
              <a:alpha val="60000"/>
            </a:srgbClr>
          </a:solidFill>
          <a:ln w="57150">
            <a:solidFill>
              <a:srgbClr val="FF781D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638F4BF-EA66-45DB-89EB-89EA97EE51C3}"/>
              </a:ext>
            </a:extLst>
          </p:cNvPr>
          <p:cNvSpPr/>
          <p:nvPr/>
        </p:nvSpPr>
        <p:spPr>
          <a:xfrm>
            <a:off x="1685054" y="2517422"/>
            <a:ext cx="925688" cy="911578"/>
          </a:xfrm>
          <a:prstGeom prst="ellipse">
            <a:avLst/>
          </a:prstGeom>
          <a:solidFill>
            <a:srgbClr val="ED7D31">
              <a:alpha val="60000"/>
            </a:srgbClr>
          </a:solidFill>
          <a:ln w="57150">
            <a:solidFill>
              <a:srgbClr val="FF781D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AAE8026-BC29-46A5-809D-F9D88A10073A}"/>
              </a:ext>
            </a:extLst>
          </p:cNvPr>
          <p:cNvSpPr/>
          <p:nvPr/>
        </p:nvSpPr>
        <p:spPr>
          <a:xfrm>
            <a:off x="3189485" y="1384300"/>
            <a:ext cx="925688" cy="911578"/>
          </a:xfrm>
          <a:prstGeom prst="ellipse">
            <a:avLst/>
          </a:prstGeom>
          <a:solidFill>
            <a:srgbClr val="ED7D31">
              <a:alpha val="60000"/>
            </a:srgbClr>
          </a:solidFill>
          <a:ln w="57150">
            <a:solidFill>
              <a:srgbClr val="FF781D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D832C2F-1E35-48EA-A45B-008F54F4C4F8}"/>
              </a:ext>
            </a:extLst>
          </p:cNvPr>
          <p:cNvSpPr/>
          <p:nvPr/>
        </p:nvSpPr>
        <p:spPr>
          <a:xfrm>
            <a:off x="6635605" y="4270021"/>
            <a:ext cx="925688" cy="911578"/>
          </a:xfrm>
          <a:prstGeom prst="ellipse">
            <a:avLst/>
          </a:prstGeom>
          <a:solidFill>
            <a:srgbClr val="ED7D31">
              <a:alpha val="60000"/>
            </a:srgbClr>
          </a:solidFill>
          <a:ln w="57150">
            <a:solidFill>
              <a:srgbClr val="FF781D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6881FCA-55C2-4FAB-B28C-D7FA1A230706}"/>
              </a:ext>
            </a:extLst>
          </p:cNvPr>
          <p:cNvSpPr/>
          <p:nvPr/>
        </p:nvSpPr>
        <p:spPr>
          <a:xfrm>
            <a:off x="6635605" y="156633"/>
            <a:ext cx="925688" cy="911578"/>
          </a:xfrm>
          <a:prstGeom prst="ellipse">
            <a:avLst/>
          </a:prstGeom>
          <a:solidFill>
            <a:srgbClr val="ED7D31">
              <a:alpha val="60000"/>
            </a:srgbClr>
          </a:solidFill>
          <a:ln w="57150">
            <a:solidFill>
              <a:srgbClr val="FF781D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DDE9741-7C14-4763-B133-7032A091F63B}"/>
              </a:ext>
            </a:extLst>
          </p:cNvPr>
          <p:cNvSpPr/>
          <p:nvPr/>
        </p:nvSpPr>
        <p:spPr>
          <a:xfrm>
            <a:off x="1239143" y="5434560"/>
            <a:ext cx="572723" cy="542373"/>
          </a:xfrm>
          <a:prstGeom prst="ellipse">
            <a:avLst/>
          </a:prstGeom>
          <a:solidFill>
            <a:srgbClr val="ED7D31">
              <a:alpha val="60000"/>
            </a:srgbClr>
          </a:solidFill>
          <a:ln w="57150">
            <a:solidFill>
              <a:srgbClr val="FF781D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A099BEB0-B9EA-44FA-85D4-76D0A86E653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811866" y="5529672"/>
            <a:ext cx="5520267" cy="352151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sz="1800" dirty="0">
                <a:latin typeface="ArialMT"/>
              </a:rPr>
              <a:t>Models built this session are for the circled missions.</a:t>
            </a:r>
            <a:endParaRPr lang="en-US" sz="1800" b="0" i="0" u="none" strike="noStrike" baseline="0" dirty="0">
              <a:latin typeface="ArialMT"/>
            </a:endParaRPr>
          </a:p>
        </p:txBody>
      </p:sp>
    </p:spTree>
    <p:extLst>
      <p:ext uri="{BB962C8B-B14F-4D97-AF65-F5344CB8AC3E}">
        <p14:creationId xmlns:p14="http://schemas.microsoft.com/office/powerpoint/2010/main" val="21309267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240077"/>
            <a:ext cx="4319131" cy="4776548"/>
          </a:xfrm>
        </p:spPr>
        <p:txBody>
          <a:bodyPr>
            <a:normAutofit/>
          </a:bodyPr>
          <a:lstStyle/>
          <a:p>
            <a:pPr algn="l"/>
            <a:r>
              <a:rPr lang="en-US" b="0" i="0" u="none" strike="noStrike" baseline="0" dirty="0">
                <a:latin typeface="ArialMT"/>
              </a:rPr>
              <a:t>Do any of the mission models make you think of good ideas for the Innovation Project?</a:t>
            </a:r>
          </a:p>
          <a:p>
            <a:pPr algn="l"/>
            <a:r>
              <a:rPr lang="en-US" b="0" i="0" u="none" strike="noStrike" baseline="0" dirty="0">
                <a:latin typeface="ArialMT"/>
              </a:rPr>
              <a:t>What could you create that would improve the efficiency of transporting a particular product?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Reflection Questions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F6A22AC-8DBF-4404-9E57-BE7AE70253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8719" y="2292263"/>
            <a:ext cx="2470797" cy="3724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5280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F651B5BF-1D97-4009-983C-FB290AD242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270936"/>
            <a:ext cx="2069207" cy="4106862"/>
          </a:xfrm>
        </p:spPr>
        <p:txBody>
          <a:bodyPr/>
          <a:lstStyle/>
          <a:p>
            <a:r>
              <a:rPr lang="en-US"/>
              <a:t>Check out the careers highlighted on pages 34-35 of your </a:t>
            </a:r>
            <a:r>
              <a:rPr lang="en-US" i="1"/>
              <a:t>Engineering Notebook</a:t>
            </a:r>
            <a:r>
              <a:rPr lang="en-US"/>
              <a:t>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solidFill>
                  <a:srgbClr val="FF0000"/>
                </a:solidFill>
              </a:rPr>
              <a:t>Career Connections</a:t>
            </a:r>
          </a:p>
        </p:txBody>
      </p:sp>
      <p:pic>
        <p:nvPicPr>
          <p:cNvPr id="10" name="Picture 9" descr="A child in front of a chalkboard&#10;&#10;Description automatically generated with medium confidence">
            <a:extLst>
              <a:ext uri="{FF2B5EF4-FFF2-40B4-BE49-F238E27FC236}">
                <a16:creationId xmlns:a16="http://schemas.microsoft.com/office/drawing/2014/main" id="{03BD9911-3E7F-4C36-ADC1-C0D54B4DC7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5870" y="1270936"/>
            <a:ext cx="5853647" cy="3902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0970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solidFill>
                  <a:srgbClr val="FF0000"/>
                </a:solidFill>
              </a:rPr>
              <a:t>Clean Up</a:t>
            </a:r>
          </a:p>
        </p:txBody>
      </p:sp>
      <p:pic>
        <p:nvPicPr>
          <p:cNvPr id="5" name="Picture 4" descr="A picture containing tool, brush&#10;&#10;Description automatically generated">
            <a:extLst>
              <a:ext uri="{FF2B5EF4-FFF2-40B4-BE49-F238E27FC236}">
                <a16:creationId xmlns:a16="http://schemas.microsoft.com/office/drawing/2014/main" id="{8C54FEE0-F358-43D4-9A72-77A42640E5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874" y="1127761"/>
            <a:ext cx="7340252" cy="491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834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91256E-55E4-4477-949F-AB7E827AA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9E301-2DD2-4D86-86AD-49BCE4C01F3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5153" y="5066852"/>
            <a:ext cx="8627633" cy="98970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logo are registered trademarks of For Inspiration and Recognition of Science and Technology (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).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baseline="30000" dirty="0">
                <a:latin typeface="Helvetica Neue" panose="02000503000000020004"/>
                <a:ea typeface="Calibri" panose="020F0502020204030204" pitchFamily="34" charset="0"/>
              </a:rPr>
              <a:t> </a:t>
            </a:r>
            <a:r>
              <a:rPr lang="en-US" sz="1400" dirty="0">
                <a:latin typeface="Helvetica Neue" panose="02000503000000020004"/>
                <a:ea typeface="Calibri" panose="020F0502020204030204" pitchFamily="34" charset="0"/>
              </a:rPr>
              <a:t>and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MINDSTORMS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are registered trademarks of the LEGO Group.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League and CARGO CONNECT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SM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are jointly held trademarks of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SPIKE™ Prime is a trademark of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Education. All other trademarks are the property of their respective owners. ©2021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All rights reserved. </a:t>
            </a:r>
          </a:p>
          <a:p>
            <a:pPr marL="0" indent="0">
              <a:buNone/>
            </a:pPr>
            <a:endParaRPr lang="en-US" sz="1400" dirty="0">
              <a:latin typeface="Helvetica Neue" panose="020005030000000200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2E96E8-279D-435F-9324-73D0D2B940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4890" y="1384630"/>
            <a:ext cx="2456600" cy="2286000"/>
          </a:xfrm>
          <a:prstGeom prst="rect">
            <a:avLst/>
          </a:prstGeom>
        </p:spPr>
      </p:pic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13444D4A-68DF-42DE-9D61-3697B9E5E2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244" y="1384630"/>
            <a:ext cx="363472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013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B9620E39DC0D46B013DDD47E942A0F" ma:contentTypeVersion="13" ma:contentTypeDescription="Create a new document." ma:contentTypeScope="" ma:versionID="8203f4a1a4c036fb137e6fa6e7a2a285">
  <xsd:schema xmlns:xsd="http://www.w3.org/2001/XMLSchema" xmlns:xs="http://www.w3.org/2001/XMLSchema" xmlns:p="http://schemas.microsoft.com/office/2006/metadata/properties" xmlns:ns2="f0e45243-17b0-4cce-9b2d-f191534f8a0e" xmlns:ns3="eef8d247-b517-4b03-8403-4e70816b143f" targetNamespace="http://schemas.microsoft.com/office/2006/metadata/properties" ma:root="true" ma:fieldsID="6a3bae3d380ee0628374f0bda4e02413" ns2:_="" ns3:_="">
    <xsd:import namespace="f0e45243-17b0-4cce-9b2d-f191534f8a0e"/>
    <xsd:import namespace="eef8d247-b517-4b03-8403-4e70816b14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45243-17b0-4cce-9b2d-f191534f8a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f8d247-b517-4b03-8403-4e70816b143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51A670-0DF8-40A2-9C30-9AF459D7E23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8C3B65E-86F5-4F12-882B-E72674BBA31A}">
  <ds:schemaRefs>
    <ds:schemaRef ds:uri="http://purl.org/dc/elements/1.1/"/>
    <ds:schemaRef ds:uri="http://purl.org/dc/dcmitype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eef8d247-b517-4b03-8403-4e70816b143f"/>
    <ds:schemaRef ds:uri="f0e45243-17b0-4cce-9b2d-f191534f8a0e"/>
  </ds:schemaRefs>
</ds:datastoreItem>
</file>

<file path=customXml/itemProps3.xml><?xml version="1.0" encoding="utf-8"?>
<ds:datastoreItem xmlns:ds="http://schemas.openxmlformats.org/officeDocument/2006/customXml" ds:itemID="{16810751-7828-44A3-88C8-37B5BFEF5A43}">
  <ds:schemaRefs>
    <ds:schemaRef ds:uri="eef8d247-b517-4b03-8403-4e70816b143f"/>
    <ds:schemaRef ds:uri="f0e45243-17b0-4cce-9b2d-f191534f8a0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142</TotalTime>
  <Words>1158</Words>
  <Application>Microsoft Office PowerPoint</Application>
  <PresentationFormat>On-screen Show (4:3)</PresentationFormat>
  <Paragraphs>175</Paragraphs>
  <Slides>27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Arial</vt:lpstr>
      <vt:lpstr>Arial-BoldMT</vt:lpstr>
      <vt:lpstr>Arial-ItalicMT</vt:lpstr>
      <vt:lpstr>ArialMT</vt:lpstr>
      <vt:lpstr>Calibri</vt:lpstr>
      <vt:lpstr>Chantal Light</vt:lpstr>
      <vt:lpstr>Helvetica Neue</vt:lpstr>
      <vt:lpstr>Roboto Medium</vt:lpstr>
      <vt:lpstr>Office Theme</vt:lpstr>
      <vt:lpstr>1_Office Theme</vt:lpstr>
      <vt:lpstr>PowerPoint Presentation</vt:lpstr>
      <vt:lpstr>Session Overview</vt:lpstr>
      <vt:lpstr>Introduction</vt:lpstr>
      <vt:lpstr>CARGO CONNECTSM</vt:lpstr>
      <vt:lpstr>Introduction</vt:lpstr>
      <vt:lpstr>Robot Lesson 1</vt:lpstr>
      <vt:lpstr>Robot Lesson 1</vt:lpstr>
      <vt:lpstr>Efficiency Project Spark</vt:lpstr>
      <vt:lpstr>Efficiency Project Spark</vt:lpstr>
      <vt:lpstr>Efficiency Project Spark</vt:lpstr>
      <vt:lpstr>Efficiency Project Spark</vt:lpstr>
      <vt:lpstr>Platooning Trucks</vt:lpstr>
      <vt:lpstr>PowerPoint Presentation</vt:lpstr>
      <vt:lpstr>PowerPoint Presentation</vt:lpstr>
      <vt:lpstr>Switch Engine</vt:lpstr>
      <vt:lpstr>PowerPoint Presentation</vt:lpstr>
      <vt:lpstr>Shipping Containers</vt:lpstr>
      <vt:lpstr>PowerPoint Presentation</vt:lpstr>
      <vt:lpstr>PowerPoint Presentation</vt:lpstr>
      <vt:lpstr>Doorstep Package</vt:lpstr>
      <vt:lpstr>PowerPoint Presentation</vt:lpstr>
      <vt:lpstr>Share</vt:lpstr>
      <vt:lpstr>PowerPoint Presentation</vt:lpstr>
      <vt:lpstr>Reflection Questions</vt:lpstr>
      <vt:lpstr>Career Connections</vt:lpstr>
      <vt:lpstr>Clean Up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L Pegg</cp:lastModifiedBy>
  <cp:revision>23</cp:revision>
  <dcterms:created xsi:type="dcterms:W3CDTF">2020-04-21T20:33:01Z</dcterms:created>
  <dcterms:modified xsi:type="dcterms:W3CDTF">2021-11-07T22:24:08Z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0x01010084B9620E39DC0D46B013DDD47E942A0F</vt:lpwstr>
  </property>
</Properties>
</file>