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105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610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2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9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861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56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900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406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424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315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832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FB664-5B7E-413B-8162-3E79A69A803F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D3E47-71D8-4868-B852-C2DE5B9696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602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22256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07084" y="77400"/>
            <a:ext cx="456727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Citizen…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561636" cy="120774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0786" y="1216173"/>
          <a:ext cx="11619659" cy="503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6834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6322825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label and recognise my emotions and understand when and why I might feel this way. I can give compliments to make others feel happy.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identify ways in which I am the same and different to others around me and see value in these differences.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work cooperatively in a group, listen to others ideas and celebrate success together.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talk about my dreams and set short term goals and explain what I need to do to achieve them.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help others around me and name times when we may need to ask for help during our lives.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understand what is healthy for my body and explain why it is good for me. I know that I need to keep my mind healthy too.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understand what conflict is and identify what may cause conflict between me and my friends. I can demonstrate how to use a positive problem solving technique to resolve conflict.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name who is special to me and what makes that relationship positive.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know how to keep myself safe online, what to do and who to speak to if I don’t.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talk about changes that happen in my life and how I have grown since I was a baby.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NTPreCursivef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recognise the physical differences between boys and girls and use the correct name for body parts. I know that some parts of my body are private and how to keep myself safe.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understand and recognise emotions in myself and others. I can use different techniques to manage my emotions in a positive way. I can recognise that my words can have an impact on others and affect how they are feeling.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ways in which difference can be a source of conflict or a cause for celebration. I value and learn from differences and accept people for who they are.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describe my own dreams and goals and how to achieve them, as well as considering other young people’s goals from cultures the same and different to my own.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show resilience in my learning and acknowledge what I need to do to be successful.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recognise the part I play in helping others and having an impact beyond my school environment.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respect and value my body and know how to keep it healthy as I grow. I understand different factors that can impact on a healthy body (eating disorders/ alcohol abuse).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understand the importance of keeping mentally healthy and have strategies I use to help support my mental health when I need to.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resolve conflict using different strategies and empathise with others. I can recognise the difference between positive and negative relationships.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understand the influence and pressure social media can have on body image and mental health and recognise what is real and not online. I can explain how to stay safe when using technology online and recognise the dangers that could cause harm myself or others.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understand I always have a choice and my actions have consequences that can impact myself and others. I know how to stand up for myself and sensibly share my opinions and beliefs.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understand the changes that happen to my body during puberty and express how I feel about these changes. I can describe how a baby is conceived, grown and born and the responsibility it brings. 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509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633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NTPreCursivef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2021-04-16T08:48:39Z</dcterms:created>
  <dcterms:modified xsi:type="dcterms:W3CDTF">2021-04-16T08:48:56Z</dcterms:modified>
</cp:coreProperties>
</file>