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  <p:sldMasterId id="2147483696" r:id="rId5"/>
  </p:sldMasterIdLst>
  <p:notesMasterIdLst>
    <p:notesMasterId r:id="rId15"/>
  </p:notesMasterIdLst>
  <p:sldIdLst>
    <p:sldId id="297" r:id="rId6"/>
    <p:sldId id="260" r:id="rId7"/>
    <p:sldId id="261" r:id="rId8"/>
    <p:sldId id="317" r:id="rId9"/>
    <p:sldId id="307" r:id="rId10"/>
    <p:sldId id="316" r:id="rId11"/>
    <p:sldId id="309" r:id="rId12"/>
    <p:sldId id="282" r:id="rId13"/>
    <p:sldId id="302" r:id="rId1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024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Kathy Morgan" initials="KM" lastIdx="30" clrIdx="0">
    <p:extLst>
      <p:ext uri="{19B8F6BF-5375-455C-9EA6-DF929625EA0E}">
        <p15:presenceInfo xmlns:p15="http://schemas.microsoft.com/office/powerpoint/2012/main" userId="S::kmorgan@firstinspires.org::19752d8f-270a-426b-91ad-1bf5c79275bc" providerId="AD"/>
      </p:ext>
    </p:extLst>
  </p:cmAuthor>
  <p:cmAuthor id="2" name="Tammy Pankey" initials="TP" lastIdx="38" clrIdx="1">
    <p:extLst>
      <p:ext uri="{19B8F6BF-5375-455C-9EA6-DF929625EA0E}">
        <p15:presenceInfo xmlns:p15="http://schemas.microsoft.com/office/powerpoint/2012/main" userId="S::tpankey@firstinspires.org::89b84b47-0384-4d66-b56e-dc00ebdb68cf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D1C24"/>
    <a:srgbClr val="ABE6FB"/>
    <a:srgbClr val="CCFFFF"/>
    <a:srgbClr val="4472C4"/>
    <a:srgbClr val="00A551"/>
    <a:srgbClr val="00A651"/>
    <a:srgbClr val="FF781D"/>
    <a:srgbClr val="7030A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04FB530-C30F-47EE-B122-2E887AF0C993}" v="1" dt="2021-08-06T20:39:55.70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1373" autoAdjust="0"/>
  </p:normalViewPr>
  <p:slideViewPr>
    <p:cSldViewPr snapToGrid="0">
      <p:cViewPr varScale="1">
        <p:scale>
          <a:sx n="76" d="100"/>
          <a:sy n="76" d="100"/>
        </p:scale>
        <p:origin x="1824" y="84"/>
      </p:cViewPr>
      <p:guideLst>
        <p:guide orient="horz" pos="2160"/>
        <p:guide pos="302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microsoft.com/office/2016/11/relationships/changesInfo" Target="changesInfos/changesInfo1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commentAuthors" Target="commentAuthors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2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5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thy Morgan" userId="19752d8f-270a-426b-91ad-1bf5c79275bc" providerId="ADAL" clId="{F04FB530-C30F-47EE-B122-2E887AF0C993}"/>
    <pc:docChg chg="custSel modSld sldOrd">
      <pc:chgData name="Kathy Morgan" userId="19752d8f-270a-426b-91ad-1bf5c79275bc" providerId="ADAL" clId="{F04FB530-C30F-47EE-B122-2E887AF0C993}" dt="2021-08-06T21:14:46.892" v="71" actId="20577"/>
      <pc:docMkLst>
        <pc:docMk/>
      </pc:docMkLst>
      <pc:sldChg chg="addSp modSp mod">
        <pc:chgData name="Kathy Morgan" userId="19752d8f-270a-426b-91ad-1bf5c79275bc" providerId="ADAL" clId="{F04FB530-C30F-47EE-B122-2E887AF0C993}" dt="2021-08-06T20:40:02.364" v="2" actId="1076"/>
        <pc:sldMkLst>
          <pc:docMk/>
          <pc:sldMk cId="1717468709" sldId="260"/>
        </pc:sldMkLst>
        <pc:picChg chg="mod">
          <ac:chgData name="Kathy Morgan" userId="19752d8f-270a-426b-91ad-1bf5c79275bc" providerId="ADAL" clId="{F04FB530-C30F-47EE-B122-2E887AF0C993}" dt="2021-08-06T20:40:02.364" v="2" actId="1076"/>
          <ac:picMkLst>
            <pc:docMk/>
            <pc:sldMk cId="1717468709" sldId="260"/>
            <ac:picMk id="7" creationId="{C166335F-55AD-4CDB-B047-1F6F489C26AC}"/>
          </ac:picMkLst>
        </pc:picChg>
        <pc:picChg chg="add mod">
          <ac:chgData name="Kathy Morgan" userId="19752d8f-270a-426b-91ad-1bf5c79275bc" providerId="ADAL" clId="{F04FB530-C30F-47EE-B122-2E887AF0C993}" dt="2021-08-06T20:39:57.716" v="1" actId="1076"/>
          <ac:picMkLst>
            <pc:docMk/>
            <pc:sldMk cId="1717468709" sldId="260"/>
            <ac:picMk id="8" creationId="{E6B56ED0-BCD3-4FEE-A5E2-382421BEAEA8}"/>
          </ac:picMkLst>
        </pc:picChg>
      </pc:sldChg>
      <pc:sldChg chg="ord modNotesTx">
        <pc:chgData name="Kathy Morgan" userId="19752d8f-270a-426b-91ad-1bf5c79275bc" providerId="ADAL" clId="{F04FB530-C30F-47EE-B122-2E887AF0C993}" dt="2021-08-06T21:03:54.516" v="40"/>
        <pc:sldMkLst>
          <pc:docMk/>
          <pc:sldMk cId="2671776133" sldId="309"/>
        </pc:sldMkLst>
      </pc:sldChg>
      <pc:sldChg chg="modNotesTx">
        <pc:chgData name="Kathy Morgan" userId="19752d8f-270a-426b-91ad-1bf5c79275bc" providerId="ADAL" clId="{F04FB530-C30F-47EE-B122-2E887AF0C993}" dt="2021-08-06T21:14:46.892" v="71" actId="20577"/>
        <pc:sldMkLst>
          <pc:docMk/>
          <pc:sldMk cId="754252822" sldId="316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F13F5F3-06B3-EE47-BF43-708E2593BF64}" type="datetimeFigureOut">
              <a:rPr lang="en-US" smtClean="0"/>
              <a:t>8/6/2021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7B8CF6-C2C2-924C-96EF-0C0C9E05FE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5011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U8Iey_wfo0I" TargetMode="External"/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47B8CF6-C2C2-924C-96EF-0C0C9E05FEB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507778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sz="1800" b="1" i="0" u="none" strike="noStrike" baseline="0" dirty="0">
                <a:latin typeface="Arial-BoldMT"/>
              </a:rPr>
              <a:t>Facilitator Tips</a:t>
            </a:r>
            <a:endParaRPr lang="en-US" sz="1800" b="0" i="0" u="none" strike="noStrike" baseline="0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7B8CF6-C2C2-924C-96EF-0C0C9E05FEB2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612433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sz="1800" b="1" i="0" u="none" strike="noStrike" baseline="0" dirty="0">
                <a:latin typeface="Arial-BoldMT"/>
              </a:rPr>
              <a:t>Facilitator Tips</a:t>
            </a:r>
            <a:endParaRPr lang="en-US" sz="1800" b="0" i="0" u="none" strike="noStrike" baseline="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b="0" i="0" u="none" strike="noStrike" baseline="0" dirty="0">
                <a:solidFill>
                  <a:srgbClr val="211D1E"/>
                </a:solidFill>
                <a:latin typeface="Arial" panose="020B0604020202020204" pitchFamily="34" charset="0"/>
              </a:rPr>
              <a:t>Provide paper and art supplies for this activity. This activity helps the team to value the contribution made by each member. </a:t>
            </a:r>
            <a:endParaRPr lang="en-US" sz="1800" b="1" i="0" u="none" strike="noStrike" baseline="0" dirty="0">
              <a:latin typeface="Arial-BoldMT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800" b="0" i="0" u="none" strike="noStrike" baseline="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7B8CF6-C2C2-924C-96EF-0C0C9E05FEB2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75931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800" b="1" i="0" u="none" strike="noStrike" baseline="0" dirty="0">
                <a:latin typeface="Arial-BoldMT"/>
              </a:rPr>
              <a:t>Facilitator Tips</a:t>
            </a:r>
            <a:endParaRPr lang="en-US" sz="1800" b="0" i="0" u="none" strike="noStrike" baseline="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b="0" i="0" u="none" strike="noStrike" baseline="0" dirty="0">
                <a:solidFill>
                  <a:srgbClr val="211D1E"/>
                </a:solidFill>
                <a:latin typeface="Arial" panose="020B0604020202020204" pitchFamily="34" charset="0"/>
              </a:rPr>
              <a:t>Practicing how to communicate their Innovation Project solution and explain their Robot Design is important.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b="0" i="0" u="none" strike="noStrike" baseline="0" dirty="0">
                <a:solidFill>
                  <a:srgbClr val="211D1E"/>
                </a:solidFill>
                <a:latin typeface="Arial" panose="020B0604020202020204" pitchFamily="34" charset="0"/>
              </a:rPr>
              <a:t>Provide the team with the Robot Design rubric. Find it here: </a:t>
            </a:r>
            <a:r>
              <a:rPr lang="en-US" sz="1800" b="0" i="0" u="sng" strike="noStrike" baseline="0" dirty="0" err="1">
                <a:solidFill>
                  <a:srgbClr val="1F5D9F"/>
                </a:solidFill>
                <a:latin typeface="Arial" panose="020B0604020202020204" pitchFamily="34" charset="0"/>
              </a:rPr>
              <a:t>firstlegoleague</a:t>
            </a:r>
            <a:r>
              <a:rPr lang="en-US" sz="1800" b="0" i="0" u="sng" strike="noStrike" baseline="0" dirty="0">
                <a:solidFill>
                  <a:srgbClr val="1F5D9F"/>
                </a:solidFill>
                <a:latin typeface="Arial" panose="020B0604020202020204" pitchFamily="34" charset="0"/>
              </a:rPr>
              <a:t>. org/</a:t>
            </a:r>
            <a:r>
              <a:rPr lang="en-US" sz="1800" b="0" i="0" u="sng" strike="noStrike" baseline="0" dirty="0" err="1">
                <a:solidFill>
                  <a:srgbClr val="1F5D9F"/>
                </a:solidFill>
                <a:latin typeface="Arial" panose="020B0604020202020204" pitchFamily="34" charset="0"/>
              </a:rPr>
              <a:t>season#resources</a:t>
            </a:r>
            <a:r>
              <a:rPr lang="en-US" sz="1800" b="0" i="0" u="none" strike="noStrike" baseline="0" dirty="0">
                <a:solidFill>
                  <a:srgbClr val="211D1E"/>
                </a:solidFill>
                <a:latin typeface="Arial" panose="020B0604020202020204" pitchFamily="34" charset="0"/>
              </a:rPr>
              <a:t>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b="0" i="0" u="none" strike="noStrike" baseline="0" dirty="0">
                <a:solidFill>
                  <a:srgbClr val="211D1E"/>
                </a:solidFill>
                <a:latin typeface="Arial" panose="020B0604020202020204" pitchFamily="34" charset="0"/>
              </a:rPr>
              <a:t>Every team member should be involved in the presentation at the tournament. </a:t>
            </a:r>
            <a:endParaRPr lang="en-US" sz="1800" b="1" i="0" u="none" strike="noStrike" baseline="0" dirty="0">
              <a:latin typeface="Arial-BoldMT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7B8CF6-C2C2-924C-96EF-0C0C9E05FEB2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628484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algn="l">
              <a:buFont typeface="Arial" panose="020B0604020202020204" pitchFamily="34" charset="0"/>
              <a:buNone/>
            </a:pPr>
            <a:r>
              <a:rPr lang="en-US" sz="1800" b="1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Facilitator Tips</a:t>
            </a:r>
            <a:endParaRPr lang="en-US" sz="1800" b="0" i="0" u="none" strike="noStrike" baseline="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b="0" i="0" u="none" strike="noStrike" baseline="0" dirty="0">
                <a:solidFill>
                  <a:srgbClr val="211D1E"/>
                </a:solidFill>
                <a:latin typeface="Arial" panose="020B0604020202020204" pitchFamily="34" charset="0"/>
              </a:rPr>
              <a:t>The team should know who will run the robot during the matches. There can be only two members at the mat at one time. </a:t>
            </a:r>
            <a:endParaRPr lang="en-US" sz="1800" b="1" i="0" u="none" strike="noStrike" baseline="0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7B8CF6-C2C2-924C-96EF-0C0C9E05FEB2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237706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b="1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Facilitator Tips</a:t>
            </a:r>
            <a:endParaRPr lang="en-US" sz="1200" b="0" i="0" u="none" strike="noStrike" baseline="0" dirty="0">
              <a:solidFill>
                <a:srgbClr val="211D1E"/>
              </a:solidFill>
              <a:latin typeface="Arial" panose="020B0604020202020204" pitchFamily="34" charset="0"/>
            </a:endParaRP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1200" b="0" i="0" u="none" strike="noStrike" baseline="0" dirty="0">
                <a:solidFill>
                  <a:srgbClr val="211D1E"/>
                </a:solidFill>
                <a:latin typeface="Arial" panose="020B0604020202020204" pitchFamily="34" charset="0"/>
              </a:rPr>
              <a:t>Find the judging session flow chart in the </a:t>
            </a:r>
            <a:r>
              <a:rPr lang="en-US" sz="1200" b="0" i="1" u="none" strike="noStrike" baseline="0" dirty="0">
                <a:solidFill>
                  <a:srgbClr val="211D1E"/>
                </a:solidFill>
                <a:latin typeface="Arial" panose="020B0604020202020204" pitchFamily="34" charset="0"/>
              </a:rPr>
              <a:t>FIRST</a:t>
            </a:r>
            <a:r>
              <a:rPr lang="en-US" sz="1200" b="0" i="0" u="none" strike="noStrike" baseline="0" dirty="0">
                <a:solidFill>
                  <a:srgbClr val="211D1E"/>
                </a:solidFill>
                <a:latin typeface="Arial" panose="020B0604020202020204" pitchFamily="34" charset="0"/>
              </a:rPr>
              <a:t> LEGO League season resources (https://www.firstlegoleague.org/season#resources)</a:t>
            </a:r>
            <a:endParaRPr lang="en-US" sz="1200" b="1" i="0" u="none" strike="noStrike" baseline="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7B8CF6-C2C2-924C-96EF-0C0C9E05FEB2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311825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Choose a relevant, age-appropriate video for your students. 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Here is one example: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800" u="sng" dirty="0">
                <a:solidFill>
                  <a:srgbClr val="0563C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Ford’s Delivery Robot Walks on Two Legs Like a Human</a:t>
            </a:r>
            <a:r>
              <a:rPr lang="en-US" sz="1800" u="none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from Tech Insider – Length 3:00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https://youtu.be/U8Iey_wfo0I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7B8CF6-C2C2-924C-96EF-0C0C9E05FEB2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650341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7B8CF6-C2C2-924C-96EF-0C0C9E05FEB2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52752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3.jpe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4.jpe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image" Target="../media/image15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image" Target="../media/image15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7.emf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image" Target="../media/image18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22.emf"/><Relationship Id="rId5" Type="http://schemas.openxmlformats.org/officeDocument/2006/relationships/image" Target="../media/image21.emf"/><Relationship Id="rId4" Type="http://schemas.openxmlformats.org/officeDocument/2006/relationships/image" Target="../media/image20.emf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emf"/><Relationship Id="rId2" Type="http://schemas.openxmlformats.org/officeDocument/2006/relationships/image" Target="../media/image19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2.emf"/><Relationship Id="rId4" Type="http://schemas.openxmlformats.org/officeDocument/2006/relationships/image" Target="../media/image21.emf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emf"/><Relationship Id="rId2" Type="http://schemas.openxmlformats.org/officeDocument/2006/relationships/image" Target="../media/image19.emf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image" Target="../media/image20.emf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image" Target="../media/image21.emf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emf"/><Relationship Id="rId2" Type="http://schemas.openxmlformats.org/officeDocument/2006/relationships/image" Target="../media/image23.jpe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5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6.emf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emf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emf"/><Relationship Id="rId2" Type="http://schemas.openxmlformats.org/officeDocument/2006/relationships/image" Target="../media/image27.jpe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emf"/><Relationship Id="rId2" Type="http://schemas.openxmlformats.org/officeDocument/2006/relationships/image" Target="../media/image29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9.png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0.emf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n-FIRST Titl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group of people posing for the camera&#10;&#10;Description automatically generated">
            <a:extLst>
              <a:ext uri="{FF2B5EF4-FFF2-40B4-BE49-F238E27FC236}">
                <a16:creationId xmlns:a16="http://schemas.microsoft.com/office/drawing/2014/main" id="{AE46A625-A699-8146-B1EC-AD3911BAB55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43" y="0"/>
            <a:ext cx="9142514" cy="6859116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6B40931E-F848-744F-AAEC-C6A784CC2C8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07624" y="2853387"/>
            <a:ext cx="7928753" cy="971671"/>
          </a:xfrm>
        </p:spPr>
        <p:txBody>
          <a:bodyPr anchor="b">
            <a:normAutofit/>
          </a:bodyPr>
          <a:lstStyle>
            <a:lvl1pPr algn="ctr">
              <a:defRPr sz="5500" b="1" spc="300">
                <a:solidFill>
                  <a:schemeClr val="bg1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r>
              <a:rPr lang="en-US"/>
              <a:t>TITLE GOES HERE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5C1C95D6-CF94-094E-BD9B-E69883FD91E0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07624" y="3917133"/>
            <a:ext cx="7928753" cy="541338"/>
          </a:xfrm>
        </p:spPr>
        <p:txBody>
          <a:bodyPr>
            <a:normAutofit/>
          </a:bodyPr>
          <a:lstStyle>
            <a:lvl1pPr marL="0" indent="0" algn="ctr">
              <a:buNone/>
              <a:defRPr sz="3000" spc="3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SUB TITLE GOES HERE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04BCF919-0AF9-334A-8B22-BFD6EB0DE7C8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7624" y="5539497"/>
            <a:ext cx="7928752" cy="914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48591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n-FIRST Titl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posing for the camera&#10;&#10;Description automatically generated">
            <a:extLst>
              <a:ext uri="{FF2B5EF4-FFF2-40B4-BE49-F238E27FC236}">
                <a16:creationId xmlns:a16="http://schemas.microsoft.com/office/drawing/2014/main" id="{F439B386-C6A8-8B40-AE60-3A1F71C51F4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60230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6B40931E-F848-744F-AAEC-C6A784CC2C8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07624" y="2853387"/>
            <a:ext cx="7928753" cy="971671"/>
          </a:xfrm>
        </p:spPr>
        <p:txBody>
          <a:bodyPr anchor="b">
            <a:normAutofit/>
          </a:bodyPr>
          <a:lstStyle>
            <a:lvl1pPr algn="ctr">
              <a:defRPr sz="5500" b="1" spc="300">
                <a:solidFill>
                  <a:schemeClr val="bg1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r>
              <a:rPr lang="en-US"/>
              <a:t>TITLE GOES HERE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5C1C95D6-CF94-094E-BD9B-E69883FD91E0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07624" y="3917133"/>
            <a:ext cx="7928753" cy="541338"/>
          </a:xfrm>
        </p:spPr>
        <p:txBody>
          <a:bodyPr>
            <a:normAutofit/>
          </a:bodyPr>
          <a:lstStyle>
            <a:lvl1pPr marL="0" indent="0" algn="ctr">
              <a:buNone/>
              <a:defRPr sz="3000" spc="3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SUB TITLE GOES HERE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04BCF919-0AF9-334A-8B22-BFD6EB0DE7C8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7624" y="5539497"/>
            <a:ext cx="7928752" cy="914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72960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n-FIRST Titl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group of people standing in front of a crowd&#10;&#10;Description automatically generated">
            <a:extLst>
              <a:ext uri="{FF2B5EF4-FFF2-40B4-BE49-F238E27FC236}">
                <a16:creationId xmlns:a16="http://schemas.microsoft.com/office/drawing/2014/main" id="{39DED77A-CA14-A247-870A-C5C8EA681C4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973" y="0"/>
            <a:ext cx="9141027" cy="6858000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6B40931E-F848-744F-AAEC-C6A784CC2C8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07624" y="2853387"/>
            <a:ext cx="7928753" cy="971671"/>
          </a:xfrm>
        </p:spPr>
        <p:txBody>
          <a:bodyPr anchor="b">
            <a:normAutofit/>
          </a:bodyPr>
          <a:lstStyle>
            <a:lvl1pPr algn="ctr">
              <a:defRPr sz="5500" b="1" spc="300">
                <a:solidFill>
                  <a:schemeClr val="bg1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r>
              <a:rPr lang="en-US"/>
              <a:t>TITLE GOES HERE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5C1C95D6-CF94-094E-BD9B-E69883FD91E0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07624" y="3917133"/>
            <a:ext cx="7928753" cy="541338"/>
          </a:xfrm>
        </p:spPr>
        <p:txBody>
          <a:bodyPr>
            <a:normAutofit/>
          </a:bodyPr>
          <a:lstStyle>
            <a:lvl1pPr marL="0" indent="0" algn="ctr">
              <a:buNone/>
              <a:defRPr sz="3000" spc="3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SUB TITLE GOES HERE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04BCF919-0AF9-334A-8B22-BFD6EB0DE7C8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7624" y="5539497"/>
            <a:ext cx="7928752" cy="914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99391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n-FIRST Titl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indoor, store, people, man&#10;&#10;Description automatically generated">
            <a:extLst>
              <a:ext uri="{FF2B5EF4-FFF2-40B4-BE49-F238E27FC236}">
                <a16:creationId xmlns:a16="http://schemas.microsoft.com/office/drawing/2014/main" id="{ECD47285-B1D5-EF41-B498-C70FA477979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973" y="0"/>
            <a:ext cx="9141027" cy="6858000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6B40931E-F848-744F-AAEC-C6A784CC2C8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07624" y="2853387"/>
            <a:ext cx="7928753" cy="971671"/>
          </a:xfrm>
        </p:spPr>
        <p:txBody>
          <a:bodyPr anchor="b">
            <a:normAutofit/>
          </a:bodyPr>
          <a:lstStyle>
            <a:lvl1pPr algn="ctr">
              <a:defRPr sz="5500" b="1" spc="300">
                <a:solidFill>
                  <a:schemeClr val="bg1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r>
              <a:rPr lang="en-US"/>
              <a:t>TITLE GOES HERE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5C1C95D6-CF94-094E-BD9B-E69883FD91E0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07624" y="3917133"/>
            <a:ext cx="7928753" cy="541338"/>
          </a:xfrm>
        </p:spPr>
        <p:txBody>
          <a:bodyPr>
            <a:normAutofit/>
          </a:bodyPr>
          <a:lstStyle>
            <a:lvl1pPr marL="0" indent="0" algn="ctr">
              <a:buNone/>
              <a:defRPr sz="3000" spc="3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SUB TITLE GOES HERE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04BCF919-0AF9-334A-8B22-BFD6EB0DE7C8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7624" y="5539497"/>
            <a:ext cx="7928752" cy="914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02824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n-FIRST Titl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erson standing in front of a crowd&#10;&#10;Description automatically generated">
            <a:extLst>
              <a:ext uri="{FF2B5EF4-FFF2-40B4-BE49-F238E27FC236}">
                <a16:creationId xmlns:a16="http://schemas.microsoft.com/office/drawing/2014/main" id="{4FABAD6A-6588-E541-8FD5-DD8A3BFB959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973" y="0"/>
            <a:ext cx="9141027" cy="6858000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6B40931E-F848-744F-AAEC-C6A784CC2C8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07624" y="2853387"/>
            <a:ext cx="7928753" cy="971671"/>
          </a:xfrm>
        </p:spPr>
        <p:txBody>
          <a:bodyPr anchor="b">
            <a:normAutofit/>
          </a:bodyPr>
          <a:lstStyle>
            <a:lvl1pPr algn="ctr">
              <a:defRPr sz="5500" b="1" spc="300">
                <a:solidFill>
                  <a:schemeClr val="bg1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r>
              <a:rPr lang="en-US"/>
              <a:t>TITLE GOES HERE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5C1C95D6-CF94-094E-BD9B-E69883FD91E0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07624" y="3917133"/>
            <a:ext cx="7928753" cy="541338"/>
          </a:xfrm>
        </p:spPr>
        <p:txBody>
          <a:bodyPr>
            <a:normAutofit/>
          </a:bodyPr>
          <a:lstStyle>
            <a:lvl1pPr marL="0" indent="0" algn="ctr">
              <a:buNone/>
              <a:defRPr sz="3000" spc="3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SUB TITLE GOES HERE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04BCF919-0AF9-334A-8B22-BFD6EB0DE7C8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7624" y="5539497"/>
            <a:ext cx="7928752" cy="914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6917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n-FIRST Built Better Together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bird&#10;&#10;Description automatically generated">
            <a:extLst>
              <a:ext uri="{FF2B5EF4-FFF2-40B4-BE49-F238E27FC236}">
                <a16:creationId xmlns:a16="http://schemas.microsoft.com/office/drawing/2014/main" id="{DFFEBD19-C7F9-364D-AC14-202929C8DA9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"/>
            <a:ext cx="9144000" cy="6899643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6B40931E-F848-744F-AAEC-C6A784CC2C8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07624" y="2505047"/>
            <a:ext cx="7928753" cy="971671"/>
          </a:xfrm>
        </p:spPr>
        <p:txBody>
          <a:bodyPr anchor="b">
            <a:normAutofit/>
          </a:bodyPr>
          <a:lstStyle>
            <a:lvl1pPr algn="ctr">
              <a:defRPr sz="5500" b="1" spc="300">
                <a:solidFill>
                  <a:schemeClr val="bg1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r>
              <a:rPr lang="en-US"/>
              <a:t>TITLE GOES HERE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5C1C95D6-CF94-094E-BD9B-E69883FD91E0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07624" y="3568793"/>
            <a:ext cx="7928753" cy="541338"/>
          </a:xfrm>
        </p:spPr>
        <p:txBody>
          <a:bodyPr>
            <a:normAutofit/>
          </a:bodyPr>
          <a:lstStyle>
            <a:lvl1pPr marL="0" indent="0" algn="ctr">
              <a:buNone/>
              <a:defRPr sz="3000" spc="3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SUB TITLE GOES HERE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BEA6D01-5E9C-DE46-94F8-EDAC89A95CE9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7624" y="5533408"/>
            <a:ext cx="7928752" cy="9448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48024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n-FIRST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CF133794-7BC6-324D-8B72-27AAB5DB141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1011" y="6360269"/>
            <a:ext cx="1304089" cy="393809"/>
          </a:xfrm>
          <a:prstGeom prst="rect">
            <a:avLst/>
          </a:prstGeom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004CE824-15F4-F944-A272-8CB72996C9FE}"/>
              </a:ext>
            </a:extLst>
          </p:cNvPr>
          <p:cNvCxnSpPr>
            <a:cxnSpLocks/>
          </p:cNvCxnSpPr>
          <p:nvPr userDrawn="1"/>
        </p:nvCxnSpPr>
        <p:spPr>
          <a:xfrm>
            <a:off x="180799" y="6233945"/>
            <a:ext cx="8782402" cy="0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Slide Number Placeholder 6">
            <a:extLst>
              <a:ext uri="{FF2B5EF4-FFF2-40B4-BE49-F238E27FC236}">
                <a16:creationId xmlns:a16="http://schemas.microsoft.com/office/drawing/2014/main" id="{74D5A213-B54C-7348-B25E-7F6F8FFC4C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89517" y="6559918"/>
            <a:ext cx="357055" cy="209912"/>
          </a:xfrm>
        </p:spPr>
        <p:txBody>
          <a:bodyPr/>
          <a:lstStyle>
            <a:lvl1pPr>
              <a:defRPr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fld id="{C53052E6-E16C-A04B-8192-1DB31D569F0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7" name="Text Placeholder 14">
            <a:extLst>
              <a:ext uri="{FF2B5EF4-FFF2-40B4-BE49-F238E27FC236}">
                <a16:creationId xmlns:a16="http://schemas.microsoft.com/office/drawing/2014/main" id="{8015FCC8-578F-F448-956B-12F9CC61C3C7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28650" y="1909763"/>
            <a:ext cx="7886700" cy="4106862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8" name="Title Placeholder 1">
            <a:extLst>
              <a:ext uri="{FF2B5EF4-FFF2-40B4-BE49-F238E27FC236}">
                <a16:creationId xmlns:a16="http://schemas.microsoft.com/office/drawing/2014/main" id="{50870A3B-A479-304E-9979-5AE06B0E34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7626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42BA1346-FCA4-6645-AD56-6D0F731B5927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28650" y="1198880"/>
            <a:ext cx="7886700" cy="508000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 lvl="0"/>
            <a:r>
              <a:rPr lang="en-US"/>
              <a:t>Click to Add Sub Title</a:t>
            </a:r>
          </a:p>
        </p:txBody>
      </p:sp>
    </p:spTree>
    <p:extLst>
      <p:ext uri="{BB962C8B-B14F-4D97-AF65-F5344CB8AC3E}">
        <p14:creationId xmlns:p14="http://schemas.microsoft.com/office/powerpoint/2010/main" val="233711441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176" userDrawn="1">
          <p15:clr>
            <a:srgbClr val="FBAE40"/>
          </p15:clr>
        </p15:guide>
        <p15:guide id="2" pos="2880" userDrawn="1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n-FIRST + Programs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0819DE0D-8BCD-E84C-964A-F2259FACAEB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28650" y="1909763"/>
            <a:ext cx="7886700" cy="4106862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89517" y="6559918"/>
            <a:ext cx="357055" cy="209912"/>
          </a:xfrm>
        </p:spPr>
        <p:txBody>
          <a:bodyPr/>
          <a:lstStyle>
            <a:lvl1pPr>
              <a:defRPr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fld id="{C53052E6-E16C-A04B-8192-1DB31D569F09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CF133794-7BC6-324D-8B72-27AAB5DB141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1011" y="6360269"/>
            <a:ext cx="1304089" cy="393809"/>
          </a:xfrm>
          <a:prstGeom prst="rect">
            <a:avLst/>
          </a:prstGeom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004CE824-15F4-F944-A272-8CB72996C9FE}"/>
              </a:ext>
            </a:extLst>
          </p:cNvPr>
          <p:cNvCxnSpPr>
            <a:cxnSpLocks/>
          </p:cNvCxnSpPr>
          <p:nvPr userDrawn="1"/>
        </p:nvCxnSpPr>
        <p:spPr>
          <a:xfrm>
            <a:off x="180799" y="6233945"/>
            <a:ext cx="5224321" cy="0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 descr="A picture containing clock, meter&#10;&#10;Description automatically generated">
            <a:extLst>
              <a:ext uri="{FF2B5EF4-FFF2-40B4-BE49-F238E27FC236}">
                <a16:creationId xmlns:a16="http://schemas.microsoft.com/office/drawing/2014/main" id="{6DC5C20F-4E7E-1F44-A7B5-FB033F4C19A5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36321" y="6193049"/>
            <a:ext cx="3172246" cy="550869"/>
          </a:xfrm>
          <a:prstGeom prst="rect">
            <a:avLst/>
          </a:prstGeom>
        </p:spPr>
      </p:pic>
      <p:sp>
        <p:nvSpPr>
          <p:cNvPr id="11" name="Title Placeholder 1">
            <a:extLst>
              <a:ext uri="{FF2B5EF4-FFF2-40B4-BE49-F238E27FC236}">
                <a16:creationId xmlns:a16="http://schemas.microsoft.com/office/drawing/2014/main" id="{6555E7D4-A808-DE4B-A41C-026E2451EE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7626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816FE883-6A33-C746-B87C-BF6A87DCA396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28650" y="1198880"/>
            <a:ext cx="7886700" cy="508000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 lvl="0"/>
            <a:r>
              <a:rPr lang="en-US"/>
              <a:t>Click to Add Sub Title</a:t>
            </a:r>
          </a:p>
        </p:txBody>
      </p:sp>
    </p:spTree>
    <p:extLst>
      <p:ext uri="{BB962C8B-B14F-4D97-AF65-F5344CB8AC3E}">
        <p14:creationId xmlns:p14="http://schemas.microsoft.com/office/powerpoint/2010/main" val="387728648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248" userDrawn="1">
          <p15:clr>
            <a:srgbClr val="FBAE40"/>
          </p15:clr>
        </p15:guide>
        <p15:guide id="2" pos="5640" userDrawn="1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n-FIRST Spli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CF133794-7BC6-324D-8B72-27AAB5DB141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1011" y="6360269"/>
            <a:ext cx="1304089" cy="393809"/>
          </a:xfrm>
          <a:prstGeom prst="rect">
            <a:avLst/>
          </a:prstGeom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004CE824-15F4-F944-A272-8CB72996C9FE}"/>
              </a:ext>
            </a:extLst>
          </p:cNvPr>
          <p:cNvCxnSpPr>
            <a:cxnSpLocks/>
          </p:cNvCxnSpPr>
          <p:nvPr userDrawn="1"/>
        </p:nvCxnSpPr>
        <p:spPr>
          <a:xfrm>
            <a:off x="180799" y="6233945"/>
            <a:ext cx="4619801" cy="0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icture 2" descr="A group of people standing in front of a crowd&#10;&#10;Description automatically generated">
            <a:extLst>
              <a:ext uri="{FF2B5EF4-FFF2-40B4-BE49-F238E27FC236}">
                <a16:creationId xmlns:a16="http://schemas.microsoft.com/office/drawing/2014/main" id="{374EEA14-F8F4-E24C-ADCD-5E2EDCBDE11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011387" y="0"/>
            <a:ext cx="4132613" cy="6858000"/>
          </a:xfrm>
          <a:prstGeom prst="rect">
            <a:avLst/>
          </a:prstGeom>
        </p:spPr>
      </p:pic>
      <p:sp>
        <p:nvSpPr>
          <p:cNvPr id="13" name="Text Placeholder 14">
            <a:extLst>
              <a:ext uri="{FF2B5EF4-FFF2-40B4-BE49-F238E27FC236}">
                <a16:creationId xmlns:a16="http://schemas.microsoft.com/office/drawing/2014/main" id="{8F3E1952-98E0-404A-8CC9-042549C3F414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09575" y="1909763"/>
            <a:ext cx="4171950" cy="4106862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4" name="Title Placeholder 1">
            <a:extLst>
              <a:ext uri="{FF2B5EF4-FFF2-40B4-BE49-F238E27FC236}">
                <a16:creationId xmlns:a16="http://schemas.microsoft.com/office/drawing/2014/main" id="{8241B465-8B17-724B-9E1C-5A2FADE1E18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09575" y="365127"/>
            <a:ext cx="4171950" cy="7626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3800"/>
            </a:lvl1pPr>
          </a:lstStyle>
          <a:p>
            <a:r>
              <a:rPr lang="en-US"/>
              <a:t>Click to Add Title</a:t>
            </a:r>
          </a:p>
        </p:txBody>
      </p:sp>
      <p:sp>
        <p:nvSpPr>
          <p:cNvPr id="15" name="Text Placeholder 12">
            <a:extLst>
              <a:ext uri="{FF2B5EF4-FFF2-40B4-BE49-F238E27FC236}">
                <a16:creationId xmlns:a16="http://schemas.microsoft.com/office/drawing/2014/main" id="{1C59280F-898E-3A46-A483-9189A6391E4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09575" y="1198880"/>
            <a:ext cx="4171950" cy="508000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 lvl="0"/>
            <a:r>
              <a:rPr lang="en-US"/>
              <a:t>Click to Add Sub Title</a:t>
            </a:r>
          </a:p>
        </p:txBody>
      </p:sp>
    </p:spTree>
    <p:extLst>
      <p:ext uri="{BB962C8B-B14F-4D97-AF65-F5344CB8AC3E}">
        <p14:creationId xmlns:p14="http://schemas.microsoft.com/office/powerpoint/2010/main" val="426201197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176">
          <p15:clr>
            <a:srgbClr val="FBAE40"/>
          </p15:clr>
        </p15:guide>
        <p15:guide id="2" pos="24" userDrawn="1">
          <p15:clr>
            <a:srgbClr val="FBAE40"/>
          </p15:clr>
        </p15:guide>
        <p15:guide id="3" pos="120" userDrawn="1">
          <p15:clr>
            <a:srgbClr val="FBAE40"/>
          </p15:clr>
        </p15:guide>
        <p15:guide id="4" pos="3144" userDrawn="1">
          <p15:clr>
            <a:srgbClr val="FBAE40"/>
          </p15:clr>
        </p15:guide>
        <p15:guide id="5" pos="3024" userDrawn="1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n-FIRST Spli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CF133794-7BC6-324D-8B72-27AAB5DB141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31631" y="6360269"/>
            <a:ext cx="1304089" cy="393809"/>
          </a:xfrm>
          <a:prstGeom prst="rect">
            <a:avLst/>
          </a:prstGeom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004CE824-15F4-F944-A272-8CB72996C9FE}"/>
              </a:ext>
            </a:extLst>
          </p:cNvPr>
          <p:cNvCxnSpPr>
            <a:cxnSpLocks/>
          </p:cNvCxnSpPr>
          <p:nvPr userDrawn="1"/>
        </p:nvCxnSpPr>
        <p:spPr>
          <a:xfrm>
            <a:off x="4315919" y="6233945"/>
            <a:ext cx="4619801" cy="0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 descr="A person looking at the camera&#10;&#10;Description automatically generated">
            <a:extLst>
              <a:ext uri="{FF2B5EF4-FFF2-40B4-BE49-F238E27FC236}">
                <a16:creationId xmlns:a16="http://schemas.microsoft.com/office/drawing/2014/main" id="{6EAB375D-E9AC-F74F-9547-C4E3B1C07DC7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4132613" cy="6858000"/>
          </a:xfrm>
          <a:prstGeom prst="rect">
            <a:avLst/>
          </a:prstGeom>
        </p:spPr>
      </p:pic>
      <p:sp>
        <p:nvSpPr>
          <p:cNvPr id="13" name="Text Placeholder 14">
            <a:extLst>
              <a:ext uri="{FF2B5EF4-FFF2-40B4-BE49-F238E27FC236}">
                <a16:creationId xmlns:a16="http://schemas.microsoft.com/office/drawing/2014/main" id="{5783DE5F-FA27-C947-8F3B-D58816221EB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543425" y="1909763"/>
            <a:ext cx="4171950" cy="4106862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4" name="Title Placeholder 1">
            <a:extLst>
              <a:ext uri="{FF2B5EF4-FFF2-40B4-BE49-F238E27FC236}">
                <a16:creationId xmlns:a16="http://schemas.microsoft.com/office/drawing/2014/main" id="{A8D2D575-FED2-7A4B-9D93-E1A5AF56636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43425" y="365127"/>
            <a:ext cx="4171950" cy="7626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3800"/>
            </a:lvl1pPr>
          </a:lstStyle>
          <a:p>
            <a:r>
              <a:rPr lang="en-US"/>
              <a:t>Click to Add Title</a:t>
            </a:r>
          </a:p>
        </p:txBody>
      </p:sp>
      <p:sp>
        <p:nvSpPr>
          <p:cNvPr id="15" name="Text Placeholder 12">
            <a:extLst>
              <a:ext uri="{FF2B5EF4-FFF2-40B4-BE49-F238E27FC236}">
                <a16:creationId xmlns:a16="http://schemas.microsoft.com/office/drawing/2014/main" id="{0FA5253B-966D-5740-8D64-97195692D6EC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543425" y="1198880"/>
            <a:ext cx="4171950" cy="508000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 lvl="0"/>
            <a:r>
              <a:rPr lang="en-US"/>
              <a:t>Click to Add Sub Title</a:t>
            </a:r>
          </a:p>
        </p:txBody>
      </p:sp>
    </p:spTree>
    <p:extLst>
      <p:ext uri="{BB962C8B-B14F-4D97-AF65-F5344CB8AC3E}">
        <p14:creationId xmlns:p14="http://schemas.microsoft.com/office/powerpoint/2010/main" val="208879369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176">
          <p15:clr>
            <a:srgbClr val="FBAE40"/>
          </p15:clr>
        </p15:guide>
        <p15:guide id="2">
          <p15:clr>
            <a:srgbClr val="FBAE40"/>
          </p15:clr>
        </p15:guide>
        <p15:guide id="3" pos="120">
          <p15:clr>
            <a:srgbClr val="FBAE40"/>
          </p15:clr>
        </p15:guide>
        <p15:guide id="4" pos="5760" userDrawn="1">
          <p15:clr>
            <a:srgbClr val="FBAE40"/>
          </p15:clr>
        </p15:guide>
        <p15:guide id="5" pos="5640" userDrawn="1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n-FIRST + Programs Spli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89517" y="6559918"/>
            <a:ext cx="357055" cy="209912"/>
          </a:xfrm>
        </p:spPr>
        <p:txBody>
          <a:bodyPr/>
          <a:lstStyle>
            <a:lvl1pPr>
              <a:defRPr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fld id="{C53052E6-E16C-A04B-8192-1DB31D569F09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5" name="Picture 4" descr="A picture containing clock, meter&#10;&#10;Description automatically generated">
            <a:extLst>
              <a:ext uri="{FF2B5EF4-FFF2-40B4-BE49-F238E27FC236}">
                <a16:creationId xmlns:a16="http://schemas.microsoft.com/office/drawing/2014/main" id="{6DC5C20F-4E7E-1F44-A7B5-FB033F4C19A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55201" y="6193049"/>
            <a:ext cx="3172246" cy="550869"/>
          </a:xfrm>
          <a:prstGeom prst="rect">
            <a:avLst/>
          </a:prstGeom>
        </p:spPr>
      </p:pic>
      <p:pic>
        <p:nvPicPr>
          <p:cNvPr id="6" name="Picture 5" descr="A close up of a sign&#10;&#10;Description automatically generated">
            <a:extLst>
              <a:ext uri="{FF2B5EF4-FFF2-40B4-BE49-F238E27FC236}">
                <a16:creationId xmlns:a16="http://schemas.microsoft.com/office/drawing/2014/main" id="{7C951008-42F2-FA43-9D7A-E483A2C16E9D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1011" y="6360269"/>
            <a:ext cx="1304089" cy="393809"/>
          </a:xfrm>
          <a:prstGeom prst="rect">
            <a:avLst/>
          </a:prstGeom>
        </p:spPr>
      </p:pic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1F88133D-D111-5543-9141-17DBD179BE23}"/>
              </a:ext>
            </a:extLst>
          </p:cNvPr>
          <p:cNvCxnSpPr>
            <a:cxnSpLocks/>
          </p:cNvCxnSpPr>
          <p:nvPr userDrawn="1"/>
        </p:nvCxnSpPr>
        <p:spPr>
          <a:xfrm>
            <a:off x="180799" y="6233945"/>
            <a:ext cx="1373681" cy="0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 descr="A group of people sitting at a table with a computer&#10;&#10;Description automatically generated">
            <a:extLst>
              <a:ext uri="{FF2B5EF4-FFF2-40B4-BE49-F238E27FC236}">
                <a16:creationId xmlns:a16="http://schemas.microsoft.com/office/drawing/2014/main" id="{E054C8D7-8B56-5144-8673-F8E05FFA647D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5047548" y="0"/>
            <a:ext cx="4132613" cy="6858000"/>
          </a:xfrm>
          <a:prstGeom prst="rect">
            <a:avLst/>
          </a:prstGeom>
        </p:spPr>
      </p:pic>
      <p:sp>
        <p:nvSpPr>
          <p:cNvPr id="14" name="Text Placeholder 14">
            <a:extLst>
              <a:ext uri="{FF2B5EF4-FFF2-40B4-BE49-F238E27FC236}">
                <a16:creationId xmlns:a16="http://schemas.microsoft.com/office/drawing/2014/main" id="{D624270F-D211-8945-B722-3DCD4A3D2CA3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09575" y="1909763"/>
            <a:ext cx="4171950" cy="4106862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5" name="Title Placeholder 1">
            <a:extLst>
              <a:ext uri="{FF2B5EF4-FFF2-40B4-BE49-F238E27FC236}">
                <a16:creationId xmlns:a16="http://schemas.microsoft.com/office/drawing/2014/main" id="{187118A1-AF1D-E749-93B2-605B63A6ADE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09575" y="365127"/>
            <a:ext cx="4171950" cy="7626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3800"/>
            </a:lvl1pPr>
          </a:lstStyle>
          <a:p>
            <a:r>
              <a:rPr lang="en-US"/>
              <a:t>Click to Add Title</a:t>
            </a:r>
          </a:p>
        </p:txBody>
      </p:sp>
      <p:sp>
        <p:nvSpPr>
          <p:cNvPr id="16" name="Text Placeholder 12">
            <a:extLst>
              <a:ext uri="{FF2B5EF4-FFF2-40B4-BE49-F238E27FC236}">
                <a16:creationId xmlns:a16="http://schemas.microsoft.com/office/drawing/2014/main" id="{E130E79E-11D8-4242-869F-F180954F907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09575" y="1198880"/>
            <a:ext cx="4171950" cy="508000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 lvl="0"/>
            <a:r>
              <a:rPr lang="en-US"/>
              <a:t>Click to Add Sub Title</a:t>
            </a:r>
          </a:p>
        </p:txBody>
      </p:sp>
    </p:spTree>
    <p:extLst>
      <p:ext uri="{BB962C8B-B14F-4D97-AF65-F5344CB8AC3E}">
        <p14:creationId xmlns:p14="http://schemas.microsoft.com/office/powerpoint/2010/main" val="233420262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248">
          <p15:clr>
            <a:srgbClr val="FBAE40"/>
          </p15:clr>
        </p15:guide>
        <p15:guide id="2" pos="5640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n-FIRST + Programs Spli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clock, meter&#10;&#10;Description automatically generated">
            <a:extLst>
              <a:ext uri="{FF2B5EF4-FFF2-40B4-BE49-F238E27FC236}">
                <a16:creationId xmlns:a16="http://schemas.microsoft.com/office/drawing/2014/main" id="{6DC5C20F-4E7E-1F44-A7B5-FB033F4C19A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00481" y="6193049"/>
            <a:ext cx="3172246" cy="550869"/>
          </a:xfrm>
          <a:prstGeom prst="rect">
            <a:avLst/>
          </a:prstGeom>
        </p:spPr>
      </p:pic>
      <p:pic>
        <p:nvPicPr>
          <p:cNvPr id="6" name="Picture 5" descr="A close up of a sign&#10;&#10;Description automatically generated">
            <a:extLst>
              <a:ext uri="{FF2B5EF4-FFF2-40B4-BE49-F238E27FC236}">
                <a16:creationId xmlns:a16="http://schemas.microsoft.com/office/drawing/2014/main" id="{7C951008-42F2-FA43-9D7A-E483A2C16E9D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76291" y="6360269"/>
            <a:ext cx="1304089" cy="393809"/>
          </a:xfrm>
          <a:prstGeom prst="rect">
            <a:avLst/>
          </a:prstGeom>
        </p:spPr>
      </p:pic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1F88133D-D111-5543-9141-17DBD179BE23}"/>
              </a:ext>
            </a:extLst>
          </p:cNvPr>
          <p:cNvCxnSpPr>
            <a:cxnSpLocks/>
          </p:cNvCxnSpPr>
          <p:nvPr userDrawn="1"/>
        </p:nvCxnSpPr>
        <p:spPr>
          <a:xfrm>
            <a:off x="4326079" y="6233945"/>
            <a:ext cx="1373681" cy="0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icture 2" descr="A picture containing person, man, boy, child&#10;&#10;Description automatically generated">
            <a:extLst>
              <a:ext uri="{FF2B5EF4-FFF2-40B4-BE49-F238E27FC236}">
                <a16:creationId xmlns:a16="http://schemas.microsoft.com/office/drawing/2014/main" id="{FE8B0E00-B69A-C44F-8C68-EADD8546F9F0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4132613" cy="6858000"/>
          </a:xfrm>
          <a:prstGeom prst="rect">
            <a:avLst/>
          </a:prstGeom>
        </p:spPr>
      </p:pic>
      <p:sp>
        <p:nvSpPr>
          <p:cNvPr id="9" name="Text Placeholder 14">
            <a:extLst>
              <a:ext uri="{FF2B5EF4-FFF2-40B4-BE49-F238E27FC236}">
                <a16:creationId xmlns:a16="http://schemas.microsoft.com/office/drawing/2014/main" id="{3E82C88F-7666-274A-BDC2-114AC2227F8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543425" y="1909763"/>
            <a:ext cx="4171950" cy="4106862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Title Placeholder 1">
            <a:extLst>
              <a:ext uri="{FF2B5EF4-FFF2-40B4-BE49-F238E27FC236}">
                <a16:creationId xmlns:a16="http://schemas.microsoft.com/office/drawing/2014/main" id="{5B5AAF13-D01E-F44C-B49D-74EC4B6C444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43425" y="365127"/>
            <a:ext cx="4171950" cy="7626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3800"/>
            </a:lvl1pPr>
          </a:lstStyle>
          <a:p>
            <a:r>
              <a:rPr lang="en-US"/>
              <a:t>Click to Add Title</a:t>
            </a:r>
          </a:p>
        </p:txBody>
      </p:sp>
      <p:sp>
        <p:nvSpPr>
          <p:cNvPr id="12" name="Text Placeholder 12">
            <a:extLst>
              <a:ext uri="{FF2B5EF4-FFF2-40B4-BE49-F238E27FC236}">
                <a16:creationId xmlns:a16="http://schemas.microsoft.com/office/drawing/2014/main" id="{91125EE1-2060-344C-BF2E-99D1B900E241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543425" y="1198880"/>
            <a:ext cx="4171950" cy="508000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 lvl="0"/>
            <a:r>
              <a:rPr lang="en-US"/>
              <a:t>Click to Add Sub Title</a:t>
            </a:r>
          </a:p>
        </p:txBody>
      </p:sp>
    </p:spTree>
    <p:extLst>
      <p:ext uri="{BB962C8B-B14F-4D97-AF65-F5344CB8AC3E}">
        <p14:creationId xmlns:p14="http://schemas.microsoft.com/office/powerpoint/2010/main" val="140693173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248">
          <p15:clr>
            <a:srgbClr val="FBAE40"/>
          </p15:clr>
        </p15:guide>
        <p15:guide id="2" pos="5640">
          <p15:clr>
            <a:srgbClr val="FBAE40"/>
          </p15:clr>
        </p15:guide>
        <p15:guide id="3" pos="2712" userDrawn="1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LL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sitting around a baseball hat&#10;&#10;Description automatically generated">
            <a:extLst>
              <a:ext uri="{FF2B5EF4-FFF2-40B4-BE49-F238E27FC236}">
                <a16:creationId xmlns:a16="http://schemas.microsoft.com/office/drawing/2014/main" id="{4A06F4B3-7F61-2C45-87F3-ACC074FD0A5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86" y="0"/>
            <a:ext cx="9141027" cy="6858000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6B40931E-F848-744F-AAEC-C6A784CC2C8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07624" y="2853387"/>
            <a:ext cx="7928753" cy="971671"/>
          </a:xfrm>
        </p:spPr>
        <p:txBody>
          <a:bodyPr anchor="b">
            <a:normAutofit/>
          </a:bodyPr>
          <a:lstStyle>
            <a:lvl1pPr algn="ctr">
              <a:defRPr sz="5500" b="1" spc="300">
                <a:solidFill>
                  <a:schemeClr val="bg1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r>
              <a:rPr lang="en-US"/>
              <a:t>TITLE GOES HERE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5C1C95D6-CF94-094E-BD9B-E69883FD91E0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07624" y="3917133"/>
            <a:ext cx="7928753" cy="541338"/>
          </a:xfrm>
        </p:spPr>
        <p:txBody>
          <a:bodyPr>
            <a:normAutofit/>
          </a:bodyPr>
          <a:lstStyle>
            <a:lvl1pPr marL="0" indent="0" algn="ctr">
              <a:buNone/>
              <a:defRPr sz="3000" spc="3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SUB TITLE GOES HERE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F3CB606-AFAA-AE40-874F-C071B9570B7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224530" y="5512080"/>
            <a:ext cx="2694941" cy="845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024267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LL Title + Divisions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sitting around a baseball hat&#10;&#10;Description automatically generated">
            <a:extLst>
              <a:ext uri="{FF2B5EF4-FFF2-40B4-BE49-F238E27FC236}">
                <a16:creationId xmlns:a16="http://schemas.microsoft.com/office/drawing/2014/main" id="{4A06F4B3-7F61-2C45-87F3-ACC074FD0A5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86" y="0"/>
            <a:ext cx="9141027" cy="6858000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6B40931E-F848-744F-AAEC-C6A784CC2C8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07624" y="2853387"/>
            <a:ext cx="7928753" cy="971671"/>
          </a:xfrm>
        </p:spPr>
        <p:txBody>
          <a:bodyPr anchor="b">
            <a:normAutofit/>
          </a:bodyPr>
          <a:lstStyle>
            <a:lvl1pPr algn="ctr">
              <a:defRPr sz="5500" b="1" spc="300">
                <a:solidFill>
                  <a:schemeClr val="bg1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r>
              <a:rPr lang="en-US"/>
              <a:t>TITLE GOES HERE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5C1C95D6-CF94-094E-BD9B-E69883FD91E0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07624" y="3917133"/>
            <a:ext cx="7928753" cy="541338"/>
          </a:xfrm>
        </p:spPr>
        <p:txBody>
          <a:bodyPr>
            <a:normAutofit/>
          </a:bodyPr>
          <a:lstStyle>
            <a:lvl1pPr marL="0" indent="0" algn="ctr">
              <a:buNone/>
              <a:defRPr sz="3000" spc="3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SUB TITLE GOES HERE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F3CB606-AFAA-AE40-874F-C071B9570B78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7624" y="5641630"/>
            <a:ext cx="2282190" cy="71630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69F6F20-F848-DB40-8DA0-0987DC399D01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4746193" y="5486454"/>
            <a:ext cx="3971087" cy="10525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369339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552" userDrawn="1">
          <p15:clr>
            <a:srgbClr val="FBAE40"/>
          </p15:clr>
        </p15:guide>
        <p15:guide id="2" pos="5400" userDrawn="1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LL Conten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girl sitting on a table&#10;&#10;Description automatically generated">
            <a:extLst>
              <a:ext uri="{FF2B5EF4-FFF2-40B4-BE49-F238E27FC236}">
                <a16:creationId xmlns:a16="http://schemas.microsoft.com/office/drawing/2014/main" id="{7C80CD5D-3A4C-C245-A099-FFB3D35CA45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011387" y="0"/>
            <a:ext cx="4132613" cy="6858000"/>
          </a:xfrm>
          <a:prstGeom prst="rect">
            <a:avLst/>
          </a:prstGeom>
        </p:spPr>
      </p:pic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4C4F22EC-9664-A64A-9E1D-9B596EE72190}"/>
              </a:ext>
            </a:extLst>
          </p:cNvPr>
          <p:cNvCxnSpPr>
            <a:cxnSpLocks/>
          </p:cNvCxnSpPr>
          <p:nvPr userDrawn="1"/>
        </p:nvCxnSpPr>
        <p:spPr>
          <a:xfrm>
            <a:off x="180799" y="6159514"/>
            <a:ext cx="4628818" cy="0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10">
            <a:extLst>
              <a:ext uri="{FF2B5EF4-FFF2-40B4-BE49-F238E27FC236}">
                <a16:creationId xmlns:a16="http://schemas.microsoft.com/office/drawing/2014/main" id="{071C7DCC-A3D2-5745-943D-BB500C27C7C8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0799" y="6339274"/>
            <a:ext cx="1171634" cy="369145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5474F916-BB50-8E4B-B980-844F0A5373AF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37919" y="6288708"/>
            <a:ext cx="567209" cy="450144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B799BB98-B5D9-FD4D-A9B7-A46046DC3C67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42775" y="6289812"/>
            <a:ext cx="566842" cy="449039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488FD695-7368-F74F-A96C-1D6C2EB4799B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33065" y="6289813"/>
            <a:ext cx="567208" cy="449039"/>
          </a:xfrm>
          <a:prstGeom prst="rect">
            <a:avLst/>
          </a:prstGeom>
        </p:spPr>
      </p:pic>
      <p:sp>
        <p:nvSpPr>
          <p:cNvPr id="18" name="Text Placeholder 14">
            <a:extLst>
              <a:ext uri="{FF2B5EF4-FFF2-40B4-BE49-F238E27FC236}">
                <a16:creationId xmlns:a16="http://schemas.microsoft.com/office/drawing/2014/main" id="{209ACF38-2E26-AD4A-85B8-9D81426E60C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09575" y="1909763"/>
            <a:ext cx="4171950" cy="4069983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9" name="Title Placeholder 1">
            <a:extLst>
              <a:ext uri="{FF2B5EF4-FFF2-40B4-BE49-F238E27FC236}">
                <a16:creationId xmlns:a16="http://schemas.microsoft.com/office/drawing/2014/main" id="{35EBEBE3-32A2-3C42-B4C1-9DDFBAEDC24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09575" y="365127"/>
            <a:ext cx="4171950" cy="7626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3800"/>
            </a:lvl1pPr>
          </a:lstStyle>
          <a:p>
            <a:r>
              <a:rPr lang="en-US"/>
              <a:t>Click to Add Title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5CDA0C67-0D8E-C541-A589-A6B786712E3C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09575" y="1198880"/>
            <a:ext cx="4171950" cy="508000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 lvl="0"/>
            <a:r>
              <a:rPr lang="en-US"/>
              <a:t>Click to Add Sub Title</a:t>
            </a:r>
          </a:p>
        </p:txBody>
      </p:sp>
    </p:spTree>
    <p:extLst>
      <p:ext uri="{BB962C8B-B14F-4D97-AF65-F5344CB8AC3E}">
        <p14:creationId xmlns:p14="http://schemas.microsoft.com/office/powerpoint/2010/main" val="120491771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176">
          <p15:clr>
            <a:srgbClr val="FBAE40"/>
          </p15:clr>
        </p15:guide>
        <p15:guide id="2">
          <p15:clr>
            <a:srgbClr val="FBAE40"/>
          </p15:clr>
        </p15:guide>
        <p15:guide id="3" pos="120">
          <p15:clr>
            <a:srgbClr val="FBAE40"/>
          </p15:clr>
        </p15:guide>
        <p15:guide id="4" pos="3144">
          <p15:clr>
            <a:srgbClr val="FBAE40"/>
          </p15:clr>
        </p15:guide>
        <p15:guide id="5" pos="3024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LL + Divisions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lide Number Placeholder 6">
            <a:extLst>
              <a:ext uri="{FF2B5EF4-FFF2-40B4-BE49-F238E27FC236}">
                <a16:creationId xmlns:a16="http://schemas.microsoft.com/office/drawing/2014/main" id="{74D5A213-B54C-7348-B25E-7F6F8FFC4C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89517" y="6559918"/>
            <a:ext cx="357055" cy="209912"/>
          </a:xfrm>
        </p:spPr>
        <p:txBody>
          <a:bodyPr/>
          <a:lstStyle>
            <a:lvl1pPr>
              <a:defRPr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fld id="{C53052E6-E16C-A04B-8192-1DB31D569F09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4123CD55-385C-5342-B8A4-11A44E4ABC0F}"/>
              </a:ext>
            </a:extLst>
          </p:cNvPr>
          <p:cNvCxnSpPr>
            <a:cxnSpLocks/>
          </p:cNvCxnSpPr>
          <p:nvPr userDrawn="1"/>
        </p:nvCxnSpPr>
        <p:spPr>
          <a:xfrm>
            <a:off x="180799" y="6159514"/>
            <a:ext cx="8772701" cy="0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>
            <a:extLst>
              <a:ext uri="{FF2B5EF4-FFF2-40B4-BE49-F238E27FC236}">
                <a16:creationId xmlns:a16="http://schemas.microsoft.com/office/drawing/2014/main" id="{96E3F1F0-7281-BB45-940C-7699D66DE8D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0799" y="6339274"/>
            <a:ext cx="1171634" cy="36914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A02194A-C2C7-D346-B573-EA1DEFD4BA3C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29199" y="6288708"/>
            <a:ext cx="567209" cy="45014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55D83CE0-34B8-7D40-AFBF-6AD24461EB0C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34055" y="6289812"/>
            <a:ext cx="566842" cy="449039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A447F00E-80D8-5D4C-8E65-67C41ED58F4E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24345" y="6289813"/>
            <a:ext cx="567208" cy="449039"/>
          </a:xfrm>
          <a:prstGeom prst="rect">
            <a:avLst/>
          </a:prstGeom>
        </p:spPr>
      </p:pic>
      <p:sp>
        <p:nvSpPr>
          <p:cNvPr id="12" name="Text Placeholder 14">
            <a:extLst>
              <a:ext uri="{FF2B5EF4-FFF2-40B4-BE49-F238E27FC236}">
                <a16:creationId xmlns:a16="http://schemas.microsoft.com/office/drawing/2014/main" id="{E2FECD85-B06E-0645-8F2F-1286F6E97A39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28650" y="1909763"/>
            <a:ext cx="7886700" cy="4106862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" name="Title Placeholder 1">
            <a:extLst>
              <a:ext uri="{FF2B5EF4-FFF2-40B4-BE49-F238E27FC236}">
                <a16:creationId xmlns:a16="http://schemas.microsoft.com/office/drawing/2014/main" id="{45ECF86C-28F9-2C49-9A2E-EAAB44D8AB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7626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4" name="Text Placeholder 12">
            <a:extLst>
              <a:ext uri="{FF2B5EF4-FFF2-40B4-BE49-F238E27FC236}">
                <a16:creationId xmlns:a16="http://schemas.microsoft.com/office/drawing/2014/main" id="{9C00856B-D2C0-EE4A-B31E-4CA8A8334D43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28650" y="1198880"/>
            <a:ext cx="7886700" cy="508000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 lvl="0"/>
            <a:r>
              <a:rPr lang="en-US"/>
              <a:t>Click to Add Sub Title</a:t>
            </a:r>
          </a:p>
        </p:txBody>
      </p:sp>
    </p:spTree>
    <p:extLst>
      <p:ext uri="{BB962C8B-B14F-4D97-AF65-F5344CB8AC3E}">
        <p14:creationId xmlns:p14="http://schemas.microsoft.com/office/powerpoint/2010/main" val="258655353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176">
          <p15:clr>
            <a:srgbClr val="FBAE40"/>
          </p15:clr>
        </p15:guide>
        <p15:guide id="2" pos="5640" userDrawn="1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LL Disc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lide Number Placeholder 6">
            <a:extLst>
              <a:ext uri="{FF2B5EF4-FFF2-40B4-BE49-F238E27FC236}">
                <a16:creationId xmlns:a16="http://schemas.microsoft.com/office/drawing/2014/main" id="{74D5A213-B54C-7348-B25E-7F6F8FFC4C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89517" y="6559918"/>
            <a:ext cx="357055" cy="209912"/>
          </a:xfrm>
        </p:spPr>
        <p:txBody>
          <a:bodyPr/>
          <a:lstStyle>
            <a:lvl1pPr>
              <a:defRPr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fld id="{C53052E6-E16C-A04B-8192-1DB31D569F09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4123CD55-385C-5342-B8A4-11A44E4ABC0F}"/>
              </a:ext>
            </a:extLst>
          </p:cNvPr>
          <p:cNvCxnSpPr>
            <a:cxnSpLocks/>
          </p:cNvCxnSpPr>
          <p:nvPr userDrawn="1"/>
        </p:nvCxnSpPr>
        <p:spPr>
          <a:xfrm>
            <a:off x="180799" y="6159514"/>
            <a:ext cx="7622081" cy="0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>
            <a:extLst>
              <a:ext uri="{FF2B5EF4-FFF2-40B4-BE49-F238E27FC236}">
                <a16:creationId xmlns:a16="http://schemas.microsoft.com/office/drawing/2014/main" id="{96E3F1F0-7281-BB45-940C-7699D66DE8D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0799" y="6339274"/>
            <a:ext cx="1171634" cy="36914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91D8A5E-035A-404B-BF58-7E6F26A15A2B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13369" y="6289813"/>
            <a:ext cx="567208" cy="449039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A702E0E6-D5D1-6942-A6EB-83707AEFA9CB}"/>
              </a:ext>
            </a:extLst>
          </p:cNvPr>
          <p:cNvSpPr/>
          <p:nvPr userDrawn="1"/>
        </p:nvSpPr>
        <p:spPr>
          <a:xfrm>
            <a:off x="7958361" y="6139370"/>
            <a:ext cx="878284" cy="45719"/>
          </a:xfrm>
          <a:prstGeom prst="rect">
            <a:avLst/>
          </a:prstGeom>
          <a:solidFill>
            <a:srgbClr val="662C9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 Placeholder 14">
            <a:extLst>
              <a:ext uri="{FF2B5EF4-FFF2-40B4-BE49-F238E27FC236}">
                <a16:creationId xmlns:a16="http://schemas.microsoft.com/office/drawing/2014/main" id="{7FC62050-E6BD-5B4A-BC22-93EAE91A75D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28650" y="1909763"/>
            <a:ext cx="7886700" cy="4106862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" name="Title Placeholder 1">
            <a:extLst>
              <a:ext uri="{FF2B5EF4-FFF2-40B4-BE49-F238E27FC236}">
                <a16:creationId xmlns:a16="http://schemas.microsoft.com/office/drawing/2014/main" id="{0FD8D974-B3E7-5D42-8C11-96FAB1B9CB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7626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4" name="Text Placeholder 12">
            <a:extLst>
              <a:ext uri="{FF2B5EF4-FFF2-40B4-BE49-F238E27FC236}">
                <a16:creationId xmlns:a16="http://schemas.microsoft.com/office/drawing/2014/main" id="{3745604E-7440-E54B-AC0F-287B8FA39199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28650" y="1198880"/>
            <a:ext cx="7886700" cy="508000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 lvl="0"/>
            <a:r>
              <a:rPr lang="en-US"/>
              <a:t>Click to Add Sub Title</a:t>
            </a:r>
          </a:p>
        </p:txBody>
      </p:sp>
    </p:spTree>
    <p:extLst>
      <p:ext uri="{BB962C8B-B14F-4D97-AF65-F5344CB8AC3E}">
        <p14:creationId xmlns:p14="http://schemas.microsoft.com/office/powerpoint/2010/main" val="137912518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176">
          <p15:clr>
            <a:srgbClr val="FBAE40"/>
          </p15:clr>
        </p15:guide>
        <p15:guide id="2" pos="5640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LL Explore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B0FF1096-3169-EE4B-8934-C3FB782637A7}"/>
              </a:ext>
            </a:extLst>
          </p:cNvPr>
          <p:cNvSpPr/>
          <p:nvPr userDrawn="1"/>
        </p:nvSpPr>
        <p:spPr>
          <a:xfrm>
            <a:off x="7958361" y="6139370"/>
            <a:ext cx="878284" cy="45719"/>
          </a:xfrm>
          <a:prstGeom prst="rect">
            <a:avLst/>
          </a:prstGeom>
          <a:solidFill>
            <a:srgbClr val="00A65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890C33C2-6CD3-9547-B7C0-310F735C716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13368" y="6288708"/>
            <a:ext cx="567209" cy="450144"/>
          </a:xfrm>
          <a:prstGeom prst="rect">
            <a:avLst/>
          </a:prstGeom>
        </p:spPr>
      </p:pic>
      <p:sp>
        <p:nvSpPr>
          <p:cNvPr id="16" name="Slide Number Placeholder 6">
            <a:extLst>
              <a:ext uri="{FF2B5EF4-FFF2-40B4-BE49-F238E27FC236}">
                <a16:creationId xmlns:a16="http://schemas.microsoft.com/office/drawing/2014/main" id="{74D5A213-B54C-7348-B25E-7F6F8FFC4C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89517" y="6559918"/>
            <a:ext cx="357055" cy="209912"/>
          </a:xfrm>
        </p:spPr>
        <p:txBody>
          <a:bodyPr/>
          <a:lstStyle>
            <a:lvl1pPr>
              <a:defRPr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fld id="{C53052E6-E16C-A04B-8192-1DB31D569F09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4123CD55-385C-5342-B8A4-11A44E4ABC0F}"/>
              </a:ext>
            </a:extLst>
          </p:cNvPr>
          <p:cNvCxnSpPr>
            <a:cxnSpLocks/>
          </p:cNvCxnSpPr>
          <p:nvPr userDrawn="1"/>
        </p:nvCxnSpPr>
        <p:spPr>
          <a:xfrm>
            <a:off x="180799" y="6159514"/>
            <a:ext cx="7622081" cy="0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>
            <a:extLst>
              <a:ext uri="{FF2B5EF4-FFF2-40B4-BE49-F238E27FC236}">
                <a16:creationId xmlns:a16="http://schemas.microsoft.com/office/drawing/2014/main" id="{96E3F1F0-7281-BB45-940C-7699D66DE8D3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0799" y="6339274"/>
            <a:ext cx="1171634" cy="369145"/>
          </a:xfrm>
          <a:prstGeom prst="rect">
            <a:avLst/>
          </a:prstGeom>
        </p:spPr>
      </p:pic>
      <p:sp>
        <p:nvSpPr>
          <p:cNvPr id="13" name="Text Placeholder 14">
            <a:extLst>
              <a:ext uri="{FF2B5EF4-FFF2-40B4-BE49-F238E27FC236}">
                <a16:creationId xmlns:a16="http://schemas.microsoft.com/office/drawing/2014/main" id="{E86BD933-7ECD-DB44-A5D3-0CA3A0BC9477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28650" y="1909763"/>
            <a:ext cx="7886700" cy="4106862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4" name="Title Placeholder 1">
            <a:extLst>
              <a:ext uri="{FF2B5EF4-FFF2-40B4-BE49-F238E27FC236}">
                <a16:creationId xmlns:a16="http://schemas.microsoft.com/office/drawing/2014/main" id="{154C9013-0D60-994B-9DA0-2156E8F774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7626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5" name="Text Placeholder 12">
            <a:extLst>
              <a:ext uri="{FF2B5EF4-FFF2-40B4-BE49-F238E27FC236}">
                <a16:creationId xmlns:a16="http://schemas.microsoft.com/office/drawing/2014/main" id="{171F26ED-0509-D14C-96DF-C0C59D829CEF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28650" y="1198880"/>
            <a:ext cx="7886700" cy="508000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 lvl="0"/>
            <a:r>
              <a:rPr lang="en-US"/>
              <a:t>Click to Add Sub Title</a:t>
            </a:r>
          </a:p>
        </p:txBody>
      </p:sp>
    </p:spTree>
    <p:extLst>
      <p:ext uri="{BB962C8B-B14F-4D97-AF65-F5344CB8AC3E}">
        <p14:creationId xmlns:p14="http://schemas.microsoft.com/office/powerpoint/2010/main" val="302872016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176">
          <p15:clr>
            <a:srgbClr val="FBAE40"/>
          </p15:clr>
        </p15:guide>
        <p15:guide id="2" pos="5640">
          <p15:clr>
            <a:srgbClr val="FBAE4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LL Challenge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6D6D1B90-0E65-9F46-B5CA-31D21D7C3B70}"/>
              </a:ext>
            </a:extLst>
          </p:cNvPr>
          <p:cNvSpPr/>
          <p:nvPr userDrawn="1"/>
        </p:nvSpPr>
        <p:spPr>
          <a:xfrm>
            <a:off x="7958361" y="6139370"/>
            <a:ext cx="878284" cy="45719"/>
          </a:xfrm>
          <a:prstGeom prst="rect">
            <a:avLst/>
          </a:prstGeom>
          <a:solidFill>
            <a:srgbClr val="EE302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B9876EC-A9F7-9F45-AE59-5ECBB1FC430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14082" y="6289812"/>
            <a:ext cx="566842" cy="449039"/>
          </a:xfrm>
          <a:prstGeom prst="rect">
            <a:avLst/>
          </a:prstGeom>
        </p:spPr>
      </p:pic>
      <p:sp>
        <p:nvSpPr>
          <p:cNvPr id="16" name="Slide Number Placeholder 6">
            <a:extLst>
              <a:ext uri="{FF2B5EF4-FFF2-40B4-BE49-F238E27FC236}">
                <a16:creationId xmlns:a16="http://schemas.microsoft.com/office/drawing/2014/main" id="{74D5A213-B54C-7348-B25E-7F6F8FFC4C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89517" y="6559918"/>
            <a:ext cx="357055" cy="209912"/>
          </a:xfrm>
        </p:spPr>
        <p:txBody>
          <a:bodyPr/>
          <a:lstStyle>
            <a:lvl1pPr>
              <a:defRPr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fld id="{C53052E6-E16C-A04B-8192-1DB31D569F09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4123CD55-385C-5342-B8A4-11A44E4ABC0F}"/>
              </a:ext>
            </a:extLst>
          </p:cNvPr>
          <p:cNvCxnSpPr>
            <a:cxnSpLocks/>
          </p:cNvCxnSpPr>
          <p:nvPr userDrawn="1"/>
        </p:nvCxnSpPr>
        <p:spPr>
          <a:xfrm>
            <a:off x="180799" y="6159514"/>
            <a:ext cx="7622081" cy="0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>
            <a:extLst>
              <a:ext uri="{FF2B5EF4-FFF2-40B4-BE49-F238E27FC236}">
                <a16:creationId xmlns:a16="http://schemas.microsoft.com/office/drawing/2014/main" id="{96E3F1F0-7281-BB45-940C-7699D66DE8D3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0799" y="6339274"/>
            <a:ext cx="1171634" cy="369145"/>
          </a:xfrm>
          <a:prstGeom prst="rect">
            <a:avLst/>
          </a:prstGeom>
        </p:spPr>
      </p:pic>
      <p:sp>
        <p:nvSpPr>
          <p:cNvPr id="9" name="Text Placeholder 14">
            <a:extLst>
              <a:ext uri="{FF2B5EF4-FFF2-40B4-BE49-F238E27FC236}">
                <a16:creationId xmlns:a16="http://schemas.microsoft.com/office/drawing/2014/main" id="{32D004C9-1722-3C49-AA73-B0A2E47BECEF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28650" y="1909763"/>
            <a:ext cx="7886700" cy="4106862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Title Placeholder 1">
            <a:extLst>
              <a:ext uri="{FF2B5EF4-FFF2-40B4-BE49-F238E27FC236}">
                <a16:creationId xmlns:a16="http://schemas.microsoft.com/office/drawing/2014/main" id="{F0294C1F-B68B-4946-B2C2-B402D35789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7626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C596ABF9-6C2C-754C-9957-63121EA440F3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28650" y="1198880"/>
            <a:ext cx="7886700" cy="508000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 lvl="0"/>
            <a:r>
              <a:rPr lang="en-US"/>
              <a:t>Click to Add Sub Title</a:t>
            </a:r>
          </a:p>
        </p:txBody>
      </p:sp>
    </p:spTree>
    <p:extLst>
      <p:ext uri="{BB962C8B-B14F-4D97-AF65-F5344CB8AC3E}">
        <p14:creationId xmlns:p14="http://schemas.microsoft.com/office/powerpoint/2010/main" val="10492557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176">
          <p15:clr>
            <a:srgbClr val="FBAE40"/>
          </p15:clr>
        </p15:guide>
        <p15:guide id="2" pos="5640">
          <p15:clr>
            <a:srgbClr val="FBAE40"/>
          </p15:clr>
        </p15:guide>
      </p15:sldGuideLst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TC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group of people standing in a room&#10;&#10;Description automatically generated">
            <a:extLst>
              <a:ext uri="{FF2B5EF4-FFF2-40B4-BE49-F238E27FC236}">
                <a16:creationId xmlns:a16="http://schemas.microsoft.com/office/drawing/2014/main" id="{AB96C312-9228-F146-9D4D-ED39000206F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86" y="0"/>
            <a:ext cx="9141027" cy="68580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6FAC7D3B-293E-F844-ACC7-2EDE6C923403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549190" y="5184912"/>
            <a:ext cx="6045620" cy="1165041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6B40931E-F848-744F-AAEC-C6A784CC2C8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07624" y="2853387"/>
            <a:ext cx="7928753" cy="971671"/>
          </a:xfrm>
        </p:spPr>
        <p:txBody>
          <a:bodyPr anchor="b">
            <a:normAutofit/>
          </a:bodyPr>
          <a:lstStyle>
            <a:lvl1pPr algn="ctr">
              <a:defRPr sz="5500" b="1" spc="300">
                <a:solidFill>
                  <a:schemeClr val="bg1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r>
              <a:rPr lang="en-US"/>
              <a:t>TITLE GOES HERE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5C1C95D6-CF94-094E-BD9B-E69883FD91E0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07624" y="3917133"/>
            <a:ext cx="7928753" cy="541338"/>
          </a:xfrm>
        </p:spPr>
        <p:txBody>
          <a:bodyPr>
            <a:normAutofit/>
          </a:bodyPr>
          <a:lstStyle>
            <a:lvl1pPr marL="0" indent="0" algn="ctr">
              <a:buNone/>
              <a:defRPr sz="3000" spc="3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SUB TITLE GOES HERE</a:t>
            </a:r>
          </a:p>
        </p:txBody>
      </p:sp>
    </p:spTree>
    <p:extLst>
      <p:ext uri="{BB962C8B-B14F-4D97-AF65-F5344CB8AC3E}">
        <p14:creationId xmlns:p14="http://schemas.microsoft.com/office/powerpoint/2010/main" val="363319594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TC Split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group of people posing for the camera&#10;&#10;Description automatically generated">
            <a:extLst>
              <a:ext uri="{FF2B5EF4-FFF2-40B4-BE49-F238E27FC236}">
                <a16:creationId xmlns:a16="http://schemas.microsoft.com/office/drawing/2014/main" id="{BB86ADDC-C5CE-D145-9B24-4927989EDC1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011387" y="0"/>
            <a:ext cx="4132613" cy="6858000"/>
          </a:xfrm>
          <a:prstGeom prst="rect">
            <a:avLst/>
          </a:prstGeom>
        </p:spPr>
      </p:pic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CF133794-7BC6-324D-8B72-27AAB5DB1417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1011" y="6360269"/>
            <a:ext cx="1304089" cy="393809"/>
          </a:xfrm>
          <a:prstGeom prst="rect">
            <a:avLst/>
          </a:prstGeom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004CE824-15F4-F944-A272-8CB72996C9FE}"/>
              </a:ext>
            </a:extLst>
          </p:cNvPr>
          <p:cNvCxnSpPr>
            <a:cxnSpLocks/>
          </p:cNvCxnSpPr>
          <p:nvPr userDrawn="1"/>
        </p:nvCxnSpPr>
        <p:spPr>
          <a:xfrm>
            <a:off x="180799" y="6233945"/>
            <a:ext cx="3497121" cy="0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>
            <a:extLst>
              <a:ext uri="{FF2B5EF4-FFF2-40B4-BE49-F238E27FC236}">
                <a16:creationId xmlns:a16="http://schemas.microsoft.com/office/drawing/2014/main" id="{CA7B5E5A-8C74-4F43-906F-1C9502959F76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932868" y="6370429"/>
            <a:ext cx="806850" cy="37390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E508BDC1-04F1-E147-A19E-F0708D7C4AE0}"/>
              </a:ext>
            </a:extLst>
          </p:cNvPr>
          <p:cNvSpPr/>
          <p:nvPr userDrawn="1"/>
        </p:nvSpPr>
        <p:spPr>
          <a:xfrm>
            <a:off x="3857801" y="6216985"/>
            <a:ext cx="956984" cy="45719"/>
          </a:xfrm>
          <a:prstGeom prst="rect">
            <a:avLst/>
          </a:prstGeom>
          <a:solidFill>
            <a:srgbClr val="F57E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9ED5DBD5-1D44-A349-997C-B8B186AF16A5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09575" y="1909763"/>
            <a:ext cx="4171950" cy="4106862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6" name="Title Placeholder 1">
            <a:extLst>
              <a:ext uri="{FF2B5EF4-FFF2-40B4-BE49-F238E27FC236}">
                <a16:creationId xmlns:a16="http://schemas.microsoft.com/office/drawing/2014/main" id="{CBD62BA6-9822-1742-8046-63189E63A29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09575" y="365127"/>
            <a:ext cx="4171950" cy="7626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3800"/>
            </a:lvl1pPr>
          </a:lstStyle>
          <a:p>
            <a:r>
              <a:rPr lang="en-US"/>
              <a:t>Click to Add Title</a:t>
            </a:r>
          </a:p>
        </p:txBody>
      </p:sp>
      <p:sp>
        <p:nvSpPr>
          <p:cNvPr id="17" name="Text Placeholder 12">
            <a:extLst>
              <a:ext uri="{FF2B5EF4-FFF2-40B4-BE49-F238E27FC236}">
                <a16:creationId xmlns:a16="http://schemas.microsoft.com/office/drawing/2014/main" id="{04E1C05B-7DEB-6B4A-B702-88ECD0BB368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09575" y="1198880"/>
            <a:ext cx="4171950" cy="508000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 lvl="0"/>
            <a:r>
              <a:rPr lang="en-US"/>
              <a:t>Click to Add Sub Title</a:t>
            </a:r>
          </a:p>
        </p:txBody>
      </p:sp>
    </p:spTree>
    <p:extLst>
      <p:ext uri="{BB962C8B-B14F-4D97-AF65-F5344CB8AC3E}">
        <p14:creationId xmlns:p14="http://schemas.microsoft.com/office/powerpoint/2010/main" val="402650542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176">
          <p15:clr>
            <a:srgbClr val="FBAE40"/>
          </p15:clr>
        </p15:guide>
        <p15:guide id="2">
          <p15:clr>
            <a:srgbClr val="FBAE40"/>
          </p15:clr>
        </p15:guide>
        <p15:guide id="3" pos="120">
          <p15:clr>
            <a:srgbClr val="FBAE40"/>
          </p15:clr>
        </p15:guide>
        <p15:guide id="4" pos="3144">
          <p15:clr>
            <a:srgbClr val="FBAE40"/>
          </p15:clr>
        </p15:guide>
        <p15:guide id="5" pos="3024">
          <p15:clr>
            <a:srgbClr val="FBAE40"/>
          </p15:clr>
        </p15:guide>
      </p15:sldGuideLst>
    </p:ext>
  </p:extLs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TC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CF133794-7BC6-324D-8B72-27AAB5DB141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1011" y="6360269"/>
            <a:ext cx="1304089" cy="393809"/>
          </a:xfrm>
          <a:prstGeom prst="rect">
            <a:avLst/>
          </a:prstGeom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004CE824-15F4-F944-A272-8CB72996C9FE}"/>
              </a:ext>
            </a:extLst>
          </p:cNvPr>
          <p:cNvCxnSpPr>
            <a:cxnSpLocks/>
          </p:cNvCxnSpPr>
          <p:nvPr userDrawn="1"/>
        </p:nvCxnSpPr>
        <p:spPr>
          <a:xfrm>
            <a:off x="180799" y="6233945"/>
            <a:ext cx="7469681" cy="0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Slide Number Placeholder 6">
            <a:extLst>
              <a:ext uri="{FF2B5EF4-FFF2-40B4-BE49-F238E27FC236}">
                <a16:creationId xmlns:a16="http://schemas.microsoft.com/office/drawing/2014/main" id="{74D5A213-B54C-7348-B25E-7F6F8FFC4C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89517" y="6559918"/>
            <a:ext cx="357055" cy="209912"/>
          </a:xfrm>
        </p:spPr>
        <p:txBody>
          <a:bodyPr/>
          <a:lstStyle>
            <a:lvl1pPr>
              <a:defRPr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fld id="{C53052E6-E16C-A04B-8192-1DB31D569F09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D5DF282-9FFB-8343-9583-E56497D9A38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874948" y="6370429"/>
            <a:ext cx="806850" cy="37390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7C080252-F820-DB47-845D-2D64213173B5}"/>
              </a:ext>
            </a:extLst>
          </p:cNvPr>
          <p:cNvSpPr/>
          <p:nvPr userDrawn="1"/>
        </p:nvSpPr>
        <p:spPr>
          <a:xfrm>
            <a:off x="7799881" y="6216985"/>
            <a:ext cx="956984" cy="45719"/>
          </a:xfrm>
          <a:prstGeom prst="rect">
            <a:avLst/>
          </a:prstGeom>
          <a:solidFill>
            <a:srgbClr val="F57E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 Placeholder 14">
            <a:extLst>
              <a:ext uri="{FF2B5EF4-FFF2-40B4-BE49-F238E27FC236}">
                <a16:creationId xmlns:a16="http://schemas.microsoft.com/office/drawing/2014/main" id="{267380B0-7C21-8241-AA1C-D36A47093862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28650" y="1909763"/>
            <a:ext cx="7886700" cy="4106862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Title Placeholder 1">
            <a:extLst>
              <a:ext uri="{FF2B5EF4-FFF2-40B4-BE49-F238E27FC236}">
                <a16:creationId xmlns:a16="http://schemas.microsoft.com/office/drawing/2014/main" id="{8CF55798-5B07-BC47-AF64-590FB385F1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7626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2" name="Text Placeholder 12">
            <a:extLst>
              <a:ext uri="{FF2B5EF4-FFF2-40B4-BE49-F238E27FC236}">
                <a16:creationId xmlns:a16="http://schemas.microsoft.com/office/drawing/2014/main" id="{02FD4638-C49D-8B48-A189-9195A84D0DAC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28650" y="1198880"/>
            <a:ext cx="7886700" cy="508000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 lvl="0"/>
            <a:r>
              <a:rPr lang="en-US"/>
              <a:t>Click to Add Sub Title</a:t>
            </a:r>
          </a:p>
        </p:txBody>
      </p:sp>
    </p:spTree>
    <p:extLst>
      <p:ext uri="{BB962C8B-B14F-4D97-AF65-F5344CB8AC3E}">
        <p14:creationId xmlns:p14="http://schemas.microsoft.com/office/powerpoint/2010/main" val="337189197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176">
          <p15:clr>
            <a:srgbClr val="FBAE40"/>
          </p15:clr>
        </p15:guide>
        <p15:guide id="2" pos="2880">
          <p15:clr>
            <a:srgbClr val="FBAE40"/>
          </p15:clr>
        </p15:guide>
      </p15:sldGuideLst>
    </p:ext>
  </p:extLs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RC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group of people standing in front of a store&#10;&#10;Description automatically generated">
            <a:extLst>
              <a:ext uri="{FF2B5EF4-FFF2-40B4-BE49-F238E27FC236}">
                <a16:creationId xmlns:a16="http://schemas.microsoft.com/office/drawing/2014/main" id="{553D7561-24EC-CA46-8738-D6F0A5CB4AE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86" y="0"/>
            <a:ext cx="9141027" cy="6858000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6B40931E-F848-744F-AAEC-C6A784CC2C8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07624" y="2853387"/>
            <a:ext cx="7928753" cy="971671"/>
          </a:xfrm>
        </p:spPr>
        <p:txBody>
          <a:bodyPr anchor="b">
            <a:normAutofit/>
          </a:bodyPr>
          <a:lstStyle>
            <a:lvl1pPr algn="ctr">
              <a:defRPr sz="5500" b="1" spc="300">
                <a:solidFill>
                  <a:schemeClr val="bg1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r>
              <a:rPr lang="en-US"/>
              <a:t>TITLE GOES HERE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5C1C95D6-CF94-094E-BD9B-E69883FD91E0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07624" y="3917133"/>
            <a:ext cx="7928753" cy="541338"/>
          </a:xfrm>
        </p:spPr>
        <p:txBody>
          <a:bodyPr>
            <a:normAutofit/>
          </a:bodyPr>
          <a:lstStyle>
            <a:lvl1pPr marL="0" indent="0" algn="ctr">
              <a:buNone/>
              <a:defRPr sz="3000" spc="3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SUB TITLE GOES HERE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CB9A6731-E8CF-354D-A9B3-4C8279C84B1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423241" y="5184912"/>
            <a:ext cx="6297519" cy="11650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092081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RC Conten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person, outdoor, man, people&#10;&#10;Description automatically generated">
            <a:extLst>
              <a:ext uri="{FF2B5EF4-FFF2-40B4-BE49-F238E27FC236}">
                <a16:creationId xmlns:a16="http://schemas.microsoft.com/office/drawing/2014/main" id="{6ACECBEB-E200-5C48-BD42-BCA9AD284BD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011387" y="0"/>
            <a:ext cx="4132613" cy="685800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B5C310FE-A61B-8440-BF86-3883B3A76181}"/>
              </a:ext>
            </a:extLst>
          </p:cNvPr>
          <p:cNvSpPr/>
          <p:nvPr userDrawn="1"/>
        </p:nvSpPr>
        <p:spPr>
          <a:xfrm>
            <a:off x="3856102" y="6216985"/>
            <a:ext cx="956984" cy="45719"/>
          </a:xfrm>
          <a:prstGeom prst="rect">
            <a:avLst/>
          </a:prstGeom>
          <a:solidFill>
            <a:srgbClr val="009B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8CDAEFEB-E8F2-814A-919E-471B2CA9BB0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870467" y="6365047"/>
            <a:ext cx="928255" cy="379287"/>
          </a:xfrm>
          <a:prstGeom prst="rect">
            <a:avLst/>
          </a:prstGeom>
        </p:spPr>
      </p:pic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CF133794-7BC6-324D-8B72-27AAB5DB1417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1011" y="6360269"/>
            <a:ext cx="1304089" cy="393809"/>
          </a:xfrm>
          <a:prstGeom prst="rect">
            <a:avLst/>
          </a:prstGeom>
        </p:spPr>
      </p:pic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9A4D9B68-9D04-0F44-8881-B4385DCBE5E2}"/>
              </a:ext>
            </a:extLst>
          </p:cNvPr>
          <p:cNvCxnSpPr>
            <a:cxnSpLocks/>
          </p:cNvCxnSpPr>
          <p:nvPr userDrawn="1"/>
        </p:nvCxnSpPr>
        <p:spPr>
          <a:xfrm>
            <a:off x="180799" y="6233945"/>
            <a:ext cx="3497121" cy="0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 Placeholder 14">
            <a:extLst>
              <a:ext uri="{FF2B5EF4-FFF2-40B4-BE49-F238E27FC236}">
                <a16:creationId xmlns:a16="http://schemas.microsoft.com/office/drawing/2014/main" id="{5994B31E-674E-9342-937C-035E48EA85C7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09575" y="1909763"/>
            <a:ext cx="4171950" cy="4106862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4" name="Title Placeholder 1">
            <a:extLst>
              <a:ext uri="{FF2B5EF4-FFF2-40B4-BE49-F238E27FC236}">
                <a16:creationId xmlns:a16="http://schemas.microsoft.com/office/drawing/2014/main" id="{482B953B-2758-3B46-921D-4E4EB5C34D3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09575" y="365127"/>
            <a:ext cx="4171950" cy="7626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3800"/>
            </a:lvl1pPr>
          </a:lstStyle>
          <a:p>
            <a:r>
              <a:rPr lang="en-US"/>
              <a:t>Click to Add Title</a:t>
            </a:r>
          </a:p>
        </p:txBody>
      </p:sp>
      <p:sp>
        <p:nvSpPr>
          <p:cNvPr id="15" name="Text Placeholder 12">
            <a:extLst>
              <a:ext uri="{FF2B5EF4-FFF2-40B4-BE49-F238E27FC236}">
                <a16:creationId xmlns:a16="http://schemas.microsoft.com/office/drawing/2014/main" id="{DB5A34C5-15AB-9948-9572-30DBEA0E463D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09575" y="1198880"/>
            <a:ext cx="4171950" cy="508000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 lvl="0"/>
            <a:r>
              <a:rPr lang="en-US"/>
              <a:t>Click to Add Sub Title</a:t>
            </a:r>
          </a:p>
        </p:txBody>
      </p:sp>
    </p:spTree>
    <p:extLst>
      <p:ext uri="{BB962C8B-B14F-4D97-AF65-F5344CB8AC3E}">
        <p14:creationId xmlns:p14="http://schemas.microsoft.com/office/powerpoint/2010/main" val="257677317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176">
          <p15:clr>
            <a:srgbClr val="FBAE40"/>
          </p15:clr>
        </p15:guide>
        <p15:guide id="2">
          <p15:clr>
            <a:srgbClr val="FBAE40"/>
          </p15:clr>
        </p15:guide>
        <p15:guide id="3" pos="120">
          <p15:clr>
            <a:srgbClr val="FBAE40"/>
          </p15:clr>
        </p15:guide>
        <p15:guide id="4" pos="3144">
          <p15:clr>
            <a:srgbClr val="FBAE40"/>
          </p15:clr>
        </p15:guide>
        <p15:guide id="5" pos="3024">
          <p15:clr>
            <a:srgbClr val="FBAE40"/>
          </p15:clr>
        </p15:guide>
      </p15:sldGuideLst>
    </p:ext>
  </p:extLs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RC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6958DF4A-4D15-AE46-BCF3-490865FEB3D0}"/>
              </a:ext>
            </a:extLst>
          </p:cNvPr>
          <p:cNvSpPr/>
          <p:nvPr userDrawn="1"/>
        </p:nvSpPr>
        <p:spPr>
          <a:xfrm>
            <a:off x="7747382" y="6216985"/>
            <a:ext cx="956984" cy="45719"/>
          </a:xfrm>
          <a:prstGeom prst="rect">
            <a:avLst/>
          </a:prstGeom>
          <a:solidFill>
            <a:srgbClr val="009B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877C3726-FAD5-7C44-94E3-C4E81D78821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761747" y="6365047"/>
            <a:ext cx="928255" cy="379287"/>
          </a:xfrm>
          <a:prstGeom prst="rect">
            <a:avLst/>
          </a:prstGeom>
        </p:spPr>
      </p:pic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CF133794-7BC6-324D-8B72-27AAB5DB1417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1011" y="6360269"/>
            <a:ext cx="1304089" cy="393809"/>
          </a:xfrm>
          <a:prstGeom prst="rect">
            <a:avLst/>
          </a:prstGeom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004CE824-15F4-F944-A272-8CB72996C9FE}"/>
              </a:ext>
            </a:extLst>
          </p:cNvPr>
          <p:cNvCxnSpPr>
            <a:cxnSpLocks/>
          </p:cNvCxnSpPr>
          <p:nvPr userDrawn="1"/>
        </p:nvCxnSpPr>
        <p:spPr>
          <a:xfrm>
            <a:off x="180799" y="6233945"/>
            <a:ext cx="7388401" cy="0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Slide Number Placeholder 6">
            <a:extLst>
              <a:ext uri="{FF2B5EF4-FFF2-40B4-BE49-F238E27FC236}">
                <a16:creationId xmlns:a16="http://schemas.microsoft.com/office/drawing/2014/main" id="{74D5A213-B54C-7348-B25E-7F6F8FFC4C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89517" y="6559918"/>
            <a:ext cx="357055" cy="209912"/>
          </a:xfrm>
        </p:spPr>
        <p:txBody>
          <a:bodyPr/>
          <a:lstStyle>
            <a:lvl1pPr>
              <a:defRPr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fld id="{C53052E6-E16C-A04B-8192-1DB31D569F0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Text Placeholder 14">
            <a:extLst>
              <a:ext uri="{FF2B5EF4-FFF2-40B4-BE49-F238E27FC236}">
                <a16:creationId xmlns:a16="http://schemas.microsoft.com/office/drawing/2014/main" id="{09735B6C-CF20-9E43-BC94-65F0C1B34F2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28650" y="1909763"/>
            <a:ext cx="7886700" cy="4106862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2" name="Title Placeholder 1">
            <a:extLst>
              <a:ext uri="{FF2B5EF4-FFF2-40B4-BE49-F238E27FC236}">
                <a16:creationId xmlns:a16="http://schemas.microsoft.com/office/drawing/2014/main" id="{A4819B2A-8C28-D84D-BF09-2EE0365956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7626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020C6DBA-7784-2C40-A0FD-B5E5C80AEC3F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28650" y="1198880"/>
            <a:ext cx="7886700" cy="508000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 lvl="0"/>
            <a:r>
              <a:rPr lang="en-US"/>
              <a:t>Click to Add Sub Title</a:t>
            </a:r>
          </a:p>
        </p:txBody>
      </p:sp>
    </p:spTree>
    <p:extLst>
      <p:ext uri="{BB962C8B-B14F-4D97-AF65-F5344CB8AC3E}">
        <p14:creationId xmlns:p14="http://schemas.microsoft.com/office/powerpoint/2010/main" val="176469360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176">
          <p15:clr>
            <a:srgbClr val="FBAE40"/>
          </p15:clr>
        </p15:guide>
        <p15:guide id="2" pos="2880">
          <p15:clr>
            <a:srgbClr val="FBAE40"/>
          </p15:clr>
        </p15:guide>
      </p15:sldGuideLst>
    </p:ext>
  </p:extLs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LL Explore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2872492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176">
          <p15:clr>
            <a:srgbClr val="FBAE40"/>
          </p15:clr>
        </p15:guide>
        <p15:guide id="2" pos="564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7626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950719"/>
            <a:ext cx="7886700" cy="422624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AEB161-7E7A-5042-BCF6-95F27F8C571E}" type="datetime1">
              <a:rPr lang="en-US" smtClean="0"/>
              <a:t>8/6/2021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3052E6-E16C-A04B-8192-1DB31D569F0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488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72" r:id="rId2"/>
    <p:sldLayoutId id="2147483673" r:id="rId3"/>
    <p:sldLayoutId id="2147483674" r:id="rId4"/>
    <p:sldLayoutId id="2147483675" r:id="rId5"/>
    <p:sldLayoutId id="2147483677" r:id="rId6"/>
    <p:sldLayoutId id="2147483664" r:id="rId7"/>
    <p:sldLayoutId id="2147483678" r:id="rId8"/>
    <p:sldLayoutId id="2147483680" r:id="rId9"/>
    <p:sldLayoutId id="2147483681" r:id="rId10"/>
    <p:sldLayoutId id="2147483679" r:id="rId11"/>
    <p:sldLayoutId id="2147483682" r:id="rId12"/>
    <p:sldLayoutId id="2147483683" r:id="rId13"/>
    <p:sldLayoutId id="2147483684" r:id="rId14"/>
    <p:sldLayoutId id="2147483695" r:id="rId15"/>
    <p:sldLayoutId id="2147483685" r:id="rId16"/>
    <p:sldLayoutId id="2147483686" r:id="rId17"/>
    <p:sldLayoutId id="2147483687" r:id="rId18"/>
    <p:sldLayoutId id="2147483688" r:id="rId19"/>
    <p:sldLayoutId id="2147483689" r:id="rId20"/>
    <p:sldLayoutId id="2147483691" r:id="rId21"/>
    <p:sldLayoutId id="2147483690" r:id="rId22"/>
    <p:sldLayoutId id="2147483692" r:id="rId23"/>
    <p:sldLayoutId id="2147483694" r:id="rId24"/>
    <p:sldLayoutId id="2147483693" r:id="rId25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chemeClr val="bg2">
              <a:lumMod val="25000"/>
            </a:schemeClr>
          </a:solidFill>
          <a:latin typeface="Helvetica Neue" panose="02000503000000020004" pitchFamily="2" charset="0"/>
          <a:ea typeface="Helvetica Neue" panose="02000503000000020004" pitchFamily="2" charset="0"/>
          <a:cs typeface="Helvetica Neue" panose="02000503000000020004" pitchFamily="2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>
              <a:lumMod val="85000"/>
              <a:lumOff val="15000"/>
            </a:schemeClr>
          </a:solidFill>
          <a:latin typeface="Helvetica Neue" panose="02000503000000020004" pitchFamily="2" charset="0"/>
          <a:ea typeface="Helvetica Neue" panose="02000503000000020004" pitchFamily="2" charset="0"/>
          <a:cs typeface="Helvetica Neue" panose="02000503000000020004" pitchFamily="2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>
              <a:lumMod val="85000"/>
              <a:lumOff val="15000"/>
            </a:schemeClr>
          </a:solidFill>
          <a:latin typeface="Helvetica Neue" panose="02000503000000020004" pitchFamily="2" charset="0"/>
          <a:ea typeface="Helvetica Neue" panose="02000503000000020004" pitchFamily="2" charset="0"/>
          <a:cs typeface="Helvetica Neue" panose="02000503000000020004" pitchFamily="2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Helvetica Neue" panose="02000503000000020004" pitchFamily="2" charset="0"/>
          <a:ea typeface="Helvetica Neue" panose="02000503000000020004" pitchFamily="2" charset="0"/>
          <a:cs typeface="Helvetica Neue" panose="02000503000000020004" pitchFamily="2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>
              <a:lumMod val="85000"/>
              <a:lumOff val="15000"/>
            </a:schemeClr>
          </a:solidFill>
          <a:latin typeface="Helvetica Neue" panose="02000503000000020004" pitchFamily="2" charset="0"/>
          <a:ea typeface="Helvetica Neue" panose="02000503000000020004" pitchFamily="2" charset="0"/>
          <a:cs typeface="Helvetica Neue" panose="02000503000000020004" pitchFamily="2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>
              <a:lumMod val="85000"/>
              <a:lumOff val="15000"/>
            </a:schemeClr>
          </a:solidFill>
          <a:latin typeface="Helvetica Neue" panose="02000503000000020004" pitchFamily="2" charset="0"/>
          <a:ea typeface="Helvetica Neue" panose="02000503000000020004" pitchFamily="2" charset="0"/>
          <a:cs typeface="Helvetica Neue" panose="02000503000000020004" pitchFamily="2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912341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chemeClr val="bg2">
              <a:lumMod val="25000"/>
            </a:schemeClr>
          </a:solidFill>
          <a:latin typeface="Helvetica Neue" panose="02000503000000020004" pitchFamily="2" charset="0"/>
          <a:ea typeface="Helvetica Neue" panose="02000503000000020004" pitchFamily="2" charset="0"/>
          <a:cs typeface="Helvetica Neue" panose="02000503000000020004" pitchFamily="2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>
              <a:lumMod val="85000"/>
              <a:lumOff val="15000"/>
            </a:schemeClr>
          </a:solidFill>
          <a:latin typeface="Helvetica Neue" panose="02000503000000020004" pitchFamily="2" charset="0"/>
          <a:ea typeface="Helvetica Neue" panose="02000503000000020004" pitchFamily="2" charset="0"/>
          <a:cs typeface="Helvetica Neue" panose="02000503000000020004" pitchFamily="2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>
              <a:lumMod val="85000"/>
              <a:lumOff val="15000"/>
            </a:schemeClr>
          </a:solidFill>
          <a:latin typeface="Helvetica Neue" panose="02000503000000020004" pitchFamily="2" charset="0"/>
          <a:ea typeface="Helvetica Neue" panose="02000503000000020004" pitchFamily="2" charset="0"/>
          <a:cs typeface="Helvetica Neue" panose="02000503000000020004" pitchFamily="2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Helvetica Neue" panose="02000503000000020004" pitchFamily="2" charset="0"/>
          <a:ea typeface="Helvetica Neue" panose="02000503000000020004" pitchFamily="2" charset="0"/>
          <a:cs typeface="Helvetica Neue" panose="02000503000000020004" pitchFamily="2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>
              <a:lumMod val="85000"/>
              <a:lumOff val="15000"/>
            </a:schemeClr>
          </a:solidFill>
          <a:latin typeface="Helvetica Neue" panose="02000503000000020004" pitchFamily="2" charset="0"/>
          <a:ea typeface="Helvetica Neue" panose="02000503000000020004" pitchFamily="2" charset="0"/>
          <a:cs typeface="Helvetica Neue" panose="02000503000000020004" pitchFamily="2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>
              <a:lumMod val="85000"/>
              <a:lumOff val="15000"/>
            </a:schemeClr>
          </a:solidFill>
          <a:latin typeface="Helvetica Neue" panose="02000503000000020004" pitchFamily="2" charset="0"/>
          <a:ea typeface="Helvetica Neue" panose="02000503000000020004" pitchFamily="2" charset="0"/>
          <a:cs typeface="Helvetica Neue" panose="02000503000000020004" pitchFamily="2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emf"/><Relationship Id="rId7" Type="http://schemas.openxmlformats.org/officeDocument/2006/relationships/image" Target="../media/image35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6.xml"/><Relationship Id="rId6" Type="http://schemas.openxmlformats.org/officeDocument/2006/relationships/image" Target="../media/image34.jpg"/><Relationship Id="rId5" Type="http://schemas.openxmlformats.org/officeDocument/2006/relationships/image" Target="../media/image33.emf"/><Relationship Id="rId4" Type="http://schemas.openxmlformats.org/officeDocument/2006/relationships/image" Target="../media/image32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3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39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32.emf"/><Relationship Id="rId1" Type="http://schemas.openxmlformats.org/officeDocument/2006/relationships/slideLayout" Target="../slideLayouts/slideLayout1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B2C40124-7A20-4FB3-98C5-36C619DE8050}"/>
              </a:ext>
            </a:extLst>
          </p:cNvPr>
          <p:cNvSpPr/>
          <p:nvPr/>
        </p:nvSpPr>
        <p:spPr>
          <a:xfrm>
            <a:off x="-1" y="-5051"/>
            <a:ext cx="9144001" cy="6858001"/>
          </a:xfrm>
          <a:prstGeom prst="rect">
            <a:avLst/>
          </a:prstGeom>
          <a:solidFill>
            <a:srgbClr val="ED1C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3B760C1-7E25-45A7-B891-53C58D074EA2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361239" y="863253"/>
            <a:ext cx="4101194" cy="916120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6000" dirty="0">
                <a:solidFill>
                  <a:schemeClr val="bg1"/>
                </a:solidFill>
                <a:latin typeface="Roboto Medium" pitchFamily="2" charset="0"/>
                <a:ea typeface="Roboto Medium" pitchFamily="2" charset="0"/>
              </a:rPr>
              <a:t>Session 11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E44A52B-1E9F-874B-995F-737B8FDAA78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800000">
            <a:off x="1717593" y="3552741"/>
            <a:ext cx="4465484" cy="3309147"/>
          </a:xfrm>
          <a:prstGeom prst="rect">
            <a:avLst/>
          </a:prstGeom>
        </p:spPr>
      </p:pic>
      <p:sp>
        <p:nvSpPr>
          <p:cNvPr id="9" name="Triangle 8">
            <a:extLst>
              <a:ext uri="{FF2B5EF4-FFF2-40B4-BE49-F238E27FC236}">
                <a16:creationId xmlns:a16="http://schemas.microsoft.com/office/drawing/2014/main" id="{333C1C69-B690-7449-B8B0-DEA03BE5BB6F}"/>
              </a:ext>
            </a:extLst>
          </p:cNvPr>
          <p:cNvSpPr/>
          <p:nvPr/>
        </p:nvSpPr>
        <p:spPr>
          <a:xfrm>
            <a:off x="8407280" y="2468384"/>
            <a:ext cx="1477074" cy="1083156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Triangle 21">
            <a:extLst>
              <a:ext uri="{FF2B5EF4-FFF2-40B4-BE49-F238E27FC236}">
                <a16:creationId xmlns:a16="http://schemas.microsoft.com/office/drawing/2014/main" id="{81BC9F91-93BD-DB49-960B-BD122234EA90}"/>
              </a:ext>
            </a:extLst>
          </p:cNvPr>
          <p:cNvSpPr/>
          <p:nvPr/>
        </p:nvSpPr>
        <p:spPr>
          <a:xfrm>
            <a:off x="4864716" y="2168752"/>
            <a:ext cx="882095" cy="646851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Triangle 22">
            <a:extLst>
              <a:ext uri="{FF2B5EF4-FFF2-40B4-BE49-F238E27FC236}">
                <a16:creationId xmlns:a16="http://schemas.microsoft.com/office/drawing/2014/main" id="{660B4C8E-BAE8-464B-BBB8-F8192D031B4C}"/>
              </a:ext>
            </a:extLst>
          </p:cNvPr>
          <p:cNvSpPr/>
          <p:nvPr/>
        </p:nvSpPr>
        <p:spPr>
          <a:xfrm rot="10800000">
            <a:off x="4861219" y="2815603"/>
            <a:ext cx="882095" cy="646851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Triangle 24">
            <a:extLst>
              <a:ext uri="{FF2B5EF4-FFF2-40B4-BE49-F238E27FC236}">
                <a16:creationId xmlns:a16="http://schemas.microsoft.com/office/drawing/2014/main" id="{1F865867-B648-DD4C-99DC-EFF2CCFBC362}"/>
              </a:ext>
            </a:extLst>
          </p:cNvPr>
          <p:cNvSpPr/>
          <p:nvPr/>
        </p:nvSpPr>
        <p:spPr>
          <a:xfrm rot="10800000">
            <a:off x="5202787" y="-1"/>
            <a:ext cx="4839484" cy="3548852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Triangle 26">
            <a:extLst>
              <a:ext uri="{FF2B5EF4-FFF2-40B4-BE49-F238E27FC236}">
                <a16:creationId xmlns:a16="http://schemas.microsoft.com/office/drawing/2014/main" id="{3C7D7AE7-5927-E349-8635-91597DF21F1B}"/>
              </a:ext>
            </a:extLst>
          </p:cNvPr>
          <p:cNvSpPr/>
          <p:nvPr/>
        </p:nvSpPr>
        <p:spPr>
          <a:xfrm>
            <a:off x="3273763" y="-5051"/>
            <a:ext cx="560557" cy="411063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45A811D-8BDD-9047-BE7F-C840FC4585B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79295" y="1483530"/>
            <a:ext cx="1163988" cy="1083156"/>
          </a:xfrm>
          <a:prstGeom prst="rect">
            <a:avLst/>
          </a:prstGeom>
        </p:spPr>
      </p:pic>
      <p:sp>
        <p:nvSpPr>
          <p:cNvPr id="21" name="Triangle 20">
            <a:extLst>
              <a:ext uri="{FF2B5EF4-FFF2-40B4-BE49-F238E27FC236}">
                <a16:creationId xmlns:a16="http://schemas.microsoft.com/office/drawing/2014/main" id="{F19A3321-F45C-B64E-8FCD-5505FA8D310B}"/>
              </a:ext>
            </a:extLst>
          </p:cNvPr>
          <p:cNvSpPr/>
          <p:nvPr/>
        </p:nvSpPr>
        <p:spPr>
          <a:xfrm rot="10800000">
            <a:off x="6765320" y="3551540"/>
            <a:ext cx="846613" cy="620831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" name="Triangle 29">
            <a:extLst>
              <a:ext uri="{FF2B5EF4-FFF2-40B4-BE49-F238E27FC236}">
                <a16:creationId xmlns:a16="http://schemas.microsoft.com/office/drawing/2014/main" id="{B5EAB46B-B62F-0B4A-9B22-DC010CCED81E}"/>
              </a:ext>
            </a:extLst>
          </p:cNvPr>
          <p:cNvSpPr/>
          <p:nvPr/>
        </p:nvSpPr>
        <p:spPr>
          <a:xfrm>
            <a:off x="5891035" y="6037120"/>
            <a:ext cx="560557" cy="411063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14965C71-D23A-0448-B7BA-A53A7FD4914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18421" y="5566592"/>
            <a:ext cx="1635192" cy="897512"/>
          </a:xfrm>
          <a:prstGeom prst="rect">
            <a:avLst/>
          </a:prstGeom>
        </p:spPr>
      </p:pic>
      <p:sp>
        <p:nvSpPr>
          <p:cNvPr id="31" name="Triangle 30">
            <a:extLst>
              <a:ext uri="{FF2B5EF4-FFF2-40B4-BE49-F238E27FC236}">
                <a16:creationId xmlns:a16="http://schemas.microsoft.com/office/drawing/2014/main" id="{0344DA23-0EA7-0342-A150-4BABE6EB94D5}"/>
              </a:ext>
            </a:extLst>
          </p:cNvPr>
          <p:cNvSpPr/>
          <p:nvPr/>
        </p:nvSpPr>
        <p:spPr>
          <a:xfrm rot="10800000">
            <a:off x="8407280" y="4222479"/>
            <a:ext cx="560557" cy="411063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 descr="Logo, company name&#10;&#10;Description automatically generated">
            <a:extLst>
              <a:ext uri="{FF2B5EF4-FFF2-40B4-BE49-F238E27FC236}">
                <a16:creationId xmlns:a16="http://schemas.microsoft.com/office/drawing/2014/main" id="{740D2BD1-83B5-4863-8371-2027926CFAD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96224" y="265835"/>
            <a:ext cx="1730130" cy="1088136"/>
          </a:xfrm>
          <a:prstGeom prst="rect">
            <a:avLst/>
          </a:prstGeom>
        </p:spPr>
      </p:pic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4A68C850-6E2B-458E-8655-A632EC080CDA}"/>
              </a:ext>
            </a:extLst>
          </p:cNvPr>
          <p:cNvSpPr/>
          <p:nvPr/>
        </p:nvSpPr>
        <p:spPr>
          <a:xfrm>
            <a:off x="281689" y="3068997"/>
            <a:ext cx="3734152" cy="3302984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ED1C2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 descr="A picture containing text, building, outdoor, person&#10;&#10;Description automatically generated">
            <a:extLst>
              <a:ext uri="{FF2B5EF4-FFF2-40B4-BE49-F238E27FC236}">
                <a16:creationId xmlns:a16="http://schemas.microsoft.com/office/drawing/2014/main" id="{5FA82366-E53F-401B-91AC-B95D8CFC5020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20321" r="5307"/>
          <a:stretch/>
        </p:blipFill>
        <p:spPr>
          <a:xfrm>
            <a:off x="310465" y="3060058"/>
            <a:ext cx="3684757" cy="3302984"/>
          </a:xfrm>
          <a:prstGeom prst="roundRect">
            <a:avLst/>
          </a:prstGeom>
        </p:spPr>
      </p:pic>
    </p:spTree>
    <p:extLst>
      <p:ext uri="{BB962C8B-B14F-4D97-AF65-F5344CB8AC3E}">
        <p14:creationId xmlns:p14="http://schemas.microsoft.com/office/powerpoint/2010/main" val="33025105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8DE1808D-4A41-4429-BDD9-039046921A33}"/>
              </a:ext>
            </a:extLst>
          </p:cNvPr>
          <p:cNvSpPr/>
          <p:nvPr/>
        </p:nvSpPr>
        <p:spPr>
          <a:xfrm>
            <a:off x="263047" y="365127"/>
            <a:ext cx="8426470" cy="762634"/>
          </a:xfrm>
          <a:prstGeom prst="roundRect">
            <a:avLst/>
          </a:prstGeom>
          <a:solidFill>
            <a:srgbClr val="ED1C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87D7AD4-EE25-42E6-A3F2-C658860DB7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052E6-E16C-A04B-8192-1DB31D569F09}" type="slidenum">
              <a:rPr lang="en-US" smtClean="0"/>
              <a:pPr/>
              <a:t>2</a:t>
            </a:fld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56567651-8AA4-479B-AC03-821AC799E9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Session Overview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0BFC0E9B-CC84-4D72-8BFD-54ED5EC94447}"/>
              </a:ext>
            </a:extLst>
          </p:cNvPr>
          <p:cNvSpPr/>
          <p:nvPr/>
        </p:nvSpPr>
        <p:spPr>
          <a:xfrm>
            <a:off x="358764" y="1406750"/>
            <a:ext cx="8426470" cy="1497815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800" b="1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Outcomes </a:t>
            </a:r>
            <a:endParaRPr lang="en-US" sz="1800" b="0" i="0" u="none" strike="noStrike" baseline="0" dirty="0">
              <a:latin typeface="Helvetica Neue" panose="02000503000000020004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The team will finalize their Innovation Project presentation.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The team will finalize their robot for the Robot Game and create their Robot Design explanation.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166335F-55AD-4CDB-B047-1F6F489C26A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382" y="3953436"/>
            <a:ext cx="8785234" cy="89458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E6B56ED0-BCD3-4FEE-A5E2-382421BEAEA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4124" y="3290362"/>
            <a:ext cx="8503920" cy="663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74687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87D7AD4-EE25-42E6-A3F2-C658860DB7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052E6-E16C-A04B-8192-1DB31D569F09}" type="slidenum">
              <a:rPr lang="en-US" smtClean="0"/>
              <a:pPr/>
              <a:t>3</a:t>
            </a:fld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56567651-8AA4-479B-AC03-821AC799E9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ED1C24"/>
                </a:solidFill>
              </a:rPr>
              <a:t>Introduction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747ABF0-A15B-484D-B3C0-2CBB75CB029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4210006"/>
            <a:ext cx="9144000" cy="1949570"/>
          </a:xfrm>
          <a:prstGeom prst="rect">
            <a:avLst/>
          </a:prstGeom>
        </p:spPr>
      </p:pic>
      <p:sp>
        <p:nvSpPr>
          <p:cNvPr id="9" name="Text Placeholder 6">
            <a:extLst>
              <a:ext uri="{FF2B5EF4-FFF2-40B4-BE49-F238E27FC236}">
                <a16:creationId xmlns:a16="http://schemas.microsoft.com/office/drawing/2014/main" id="{86FB3A79-2435-438C-A577-C7C35503CB7A}"/>
              </a:ext>
            </a:extLst>
          </p:cNvPr>
          <p:cNvSpPr txBox="1">
            <a:spLocks/>
          </p:cNvSpPr>
          <p:nvPr/>
        </p:nvSpPr>
        <p:spPr>
          <a:xfrm>
            <a:off x="3404503" y="1127761"/>
            <a:ext cx="5554437" cy="161474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>
                    <a:lumMod val="85000"/>
                    <a:lumOff val="15000"/>
                  </a:schemeClr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>
                    <a:lumMod val="85000"/>
                    <a:lumOff val="15000"/>
                  </a:schemeClr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 sz="1800" b="0" i="0" u="none" strike="noStrike" baseline="0">
              <a:solidFill>
                <a:srgbClr val="000000"/>
              </a:solidFill>
            </a:endParaRPr>
          </a:p>
          <a:p>
            <a:endParaRPr lang="en-US" sz="1800" b="0" i="0" u="none" strike="noStrike" baseline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3D0889FA-B986-491E-AAEF-A874181BA7EC}"/>
              </a:ext>
            </a:extLst>
          </p:cNvPr>
          <p:cNvSpPr txBox="1"/>
          <p:nvPr/>
        </p:nvSpPr>
        <p:spPr>
          <a:xfrm>
            <a:off x="3520631" y="1071764"/>
            <a:ext cx="5264142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Create a sports playing card for each person on the team. You can use these to highlight each person on the team at your event.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Explain about yourself and how you enjoy </a:t>
            </a:r>
            <a:r>
              <a:rPr lang="en-US" sz="2400" b="0" i="1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FIRST</a:t>
            </a:r>
            <a:r>
              <a:rPr lang="en-US" sz="2400" b="0" i="0" u="none" strike="noStrike" baseline="30000" dirty="0">
                <a:solidFill>
                  <a:srgbClr val="211D1E"/>
                </a:solidFill>
                <a:latin typeface="Helvetica Neue" panose="02000503000000020004"/>
              </a:rPr>
              <a:t>®</a:t>
            </a:r>
            <a:r>
              <a:rPr lang="en-US" sz="2400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 LEGO</a:t>
            </a:r>
            <a:r>
              <a:rPr lang="en-US" sz="2400" b="0" i="0" u="none" strike="noStrike" baseline="30000" dirty="0">
                <a:solidFill>
                  <a:srgbClr val="211D1E"/>
                </a:solidFill>
                <a:latin typeface="Helvetica Neue" panose="02000503000000020004"/>
              </a:rPr>
              <a:t>®</a:t>
            </a:r>
            <a:r>
              <a:rPr lang="en-US" sz="2400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 League Challenge!</a:t>
            </a:r>
          </a:p>
        </p:txBody>
      </p:sp>
      <p:pic>
        <p:nvPicPr>
          <p:cNvPr id="11" name="Picture 10" descr="A pair of football balls&#10;&#10;Description automatically generated with medium confidence">
            <a:extLst>
              <a:ext uri="{FF2B5EF4-FFF2-40B4-BE49-F238E27FC236}">
                <a16:creationId xmlns:a16="http://schemas.microsoft.com/office/drawing/2014/main" id="{365E4DCE-A350-41DE-A89B-D923F5601BF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8839" t="7755" r="13750" b="5088"/>
          <a:stretch/>
        </p:blipFill>
        <p:spPr>
          <a:xfrm>
            <a:off x="1818042" y="2938601"/>
            <a:ext cx="1470333" cy="1100693"/>
          </a:xfrm>
          <a:prstGeom prst="rect">
            <a:avLst/>
          </a:prstGeom>
        </p:spPr>
      </p:pic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853E00BC-61D4-4F27-9455-39A83A79DBE7}"/>
              </a:ext>
            </a:extLst>
          </p:cNvPr>
          <p:cNvSpPr/>
          <p:nvPr/>
        </p:nvSpPr>
        <p:spPr>
          <a:xfrm>
            <a:off x="712211" y="1099049"/>
            <a:ext cx="2692292" cy="2992418"/>
          </a:xfrm>
          <a:prstGeom prst="roundRect">
            <a:avLst>
              <a:gd name="adj" fmla="val 9475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0551E9B-F0F1-430D-9065-79A595468305}"/>
              </a:ext>
            </a:extLst>
          </p:cNvPr>
          <p:cNvSpPr txBox="1"/>
          <p:nvPr/>
        </p:nvSpPr>
        <p:spPr>
          <a:xfrm>
            <a:off x="808209" y="1246300"/>
            <a:ext cx="2480166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latin typeface="Helvetica Neue" panose="02000503000000020004"/>
              </a:rPr>
              <a:t>FirstName </a:t>
            </a:r>
            <a:r>
              <a:rPr lang="en-US" b="1" dirty="0" err="1">
                <a:latin typeface="Helvetica Neue" panose="02000503000000020004"/>
              </a:rPr>
              <a:t>LastName</a:t>
            </a:r>
            <a:endParaRPr lang="en-US" b="1" dirty="0">
              <a:latin typeface="Helvetica Neue" panose="02000503000000020004"/>
            </a:endParaRPr>
          </a:p>
          <a:p>
            <a:pPr marL="515938" lvl="1" indent="-285750">
              <a:buFont typeface="Arial" panose="020B0604020202020204" pitchFamily="34" charset="0"/>
              <a:buChar char="•"/>
            </a:pPr>
            <a:r>
              <a:rPr lang="en-US" b="1" dirty="0">
                <a:latin typeface="Helvetica Neue" panose="02000503000000020004"/>
              </a:rPr>
              <a:t> </a:t>
            </a:r>
          </a:p>
          <a:p>
            <a:pPr marL="515938" lvl="1" indent="-285750">
              <a:buFont typeface="Arial" panose="020B0604020202020204" pitchFamily="34" charset="0"/>
              <a:buChar char="•"/>
            </a:pPr>
            <a:r>
              <a:rPr lang="en-US" b="1" dirty="0">
                <a:latin typeface="Helvetica Neue" panose="02000503000000020004"/>
              </a:rPr>
              <a:t> </a:t>
            </a:r>
          </a:p>
          <a:p>
            <a:pPr marL="515938" lvl="1" indent="-285750">
              <a:buFont typeface="Arial" panose="020B0604020202020204" pitchFamily="34" charset="0"/>
              <a:buChar char="•"/>
            </a:pPr>
            <a:r>
              <a:rPr lang="en-US" b="1" dirty="0">
                <a:latin typeface="Helvetica Neue" panose="02000503000000020004"/>
              </a:rPr>
              <a:t> </a:t>
            </a:r>
          </a:p>
          <a:p>
            <a:pPr marL="515938" lvl="1" indent="-285750">
              <a:buFont typeface="Arial" panose="020B0604020202020204" pitchFamily="34" charset="0"/>
              <a:buChar char="•"/>
            </a:pPr>
            <a:r>
              <a:rPr lang="en-US" b="1" dirty="0">
                <a:latin typeface="Helvetica Neue" panose="02000503000000020004"/>
              </a:rPr>
              <a:t> </a:t>
            </a:r>
          </a:p>
          <a:p>
            <a:pPr marL="515938" lvl="1" indent="-285750">
              <a:buFont typeface="Arial" panose="020B0604020202020204" pitchFamily="34" charset="0"/>
              <a:buChar char="•"/>
            </a:pPr>
            <a:r>
              <a:rPr lang="en-US" b="1" dirty="0">
                <a:latin typeface="Helvetica Neue" panose="02000503000000020004"/>
              </a:rPr>
              <a:t> </a:t>
            </a:r>
          </a:p>
          <a:p>
            <a:pPr marL="515938" lvl="1" indent="-285750">
              <a:buFont typeface="Arial" panose="020B0604020202020204" pitchFamily="34" charset="0"/>
              <a:buChar char="•"/>
            </a:pPr>
            <a:r>
              <a:rPr lang="en-US" b="1" dirty="0">
                <a:latin typeface="Helvetica Neue" panose="02000503000000020004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9512119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87D7AD4-EE25-42E6-A3F2-C658860DB7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052E6-E16C-A04B-8192-1DB31D569F09}" type="slidenum">
              <a:rPr lang="en-US" smtClean="0"/>
              <a:pPr/>
              <a:t>4</a:t>
            </a:fld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56567651-8AA4-479B-AC03-821AC799E9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8255302" cy="777873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rgbClr val="ED1C24"/>
                </a:solidFill>
              </a:rPr>
              <a:t>Plan &amp; Practice</a:t>
            </a:r>
            <a:endParaRPr lang="en-US" dirty="0">
              <a:solidFill>
                <a:srgbClr val="00A651"/>
              </a:solidFill>
            </a:endParaRP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02F8B30-99DF-4AFC-A217-03A6B4B0D784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28650" y="1038867"/>
            <a:ext cx="4599567" cy="4884563"/>
          </a:xfrm>
        </p:spPr>
        <p:txBody>
          <a:bodyPr>
            <a:noAutofit/>
          </a:bodyPr>
          <a:lstStyle/>
          <a:p>
            <a:r>
              <a:rPr lang="en-US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Continue working on your Innovation Project presentation.</a:t>
            </a:r>
          </a:p>
          <a:p>
            <a:r>
              <a:rPr lang="en-US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Plan and write out your Robot Design explanation. Refer to the Robot Design rubric for what to cover.</a:t>
            </a:r>
          </a:p>
          <a:p>
            <a:r>
              <a:rPr lang="en-US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Make sure everyone can communicate about your design process and programs.</a:t>
            </a:r>
          </a:p>
          <a:p>
            <a:r>
              <a:rPr lang="en-US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Determine what each person on the team will say.</a:t>
            </a:r>
          </a:p>
          <a:p>
            <a:r>
              <a:rPr lang="en-US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Practice your full presentation.</a:t>
            </a:r>
          </a:p>
        </p:txBody>
      </p:sp>
      <p:pic>
        <p:nvPicPr>
          <p:cNvPr id="6" name="Picture 5" descr="Table&#10;&#10;Description automatically generated">
            <a:extLst>
              <a:ext uri="{FF2B5EF4-FFF2-40B4-BE49-F238E27FC236}">
                <a16:creationId xmlns:a16="http://schemas.microsoft.com/office/drawing/2014/main" id="{F8A7B8EC-0B6F-49E8-808C-526AA814C22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276"/>
          <a:stretch/>
        </p:blipFill>
        <p:spPr>
          <a:xfrm>
            <a:off x="5131399" y="934570"/>
            <a:ext cx="3752553" cy="4988860"/>
          </a:xfrm>
          <a:prstGeom prst="rect">
            <a:avLst/>
          </a:prstGeom>
          <a:ln w="317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2521552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87D7AD4-EE25-42E6-A3F2-C658860DB7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052E6-E16C-A04B-8192-1DB31D569F09}" type="slidenum">
              <a:rPr lang="en-US" smtClean="0"/>
              <a:pPr/>
              <a:t>5</a:t>
            </a:fld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D4712C1-F703-4BDE-AA70-74AE23C7B717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28650" y="1136297"/>
            <a:ext cx="8060867" cy="3023393"/>
          </a:xfrm>
        </p:spPr>
        <p:txBody>
          <a:bodyPr>
            <a:noAutofit/>
          </a:bodyPr>
          <a:lstStyle/>
          <a:p>
            <a:r>
              <a:rPr lang="en-US" sz="1800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Get together at the mat. </a:t>
            </a:r>
          </a:p>
          <a:p>
            <a:r>
              <a:rPr lang="en-US" sz="1800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Discuss the presentation and each person’s role. </a:t>
            </a:r>
          </a:p>
          <a:p>
            <a:r>
              <a:rPr lang="en-US" sz="1800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Run a practice 2.5-minute match and explain what missions are done. </a:t>
            </a:r>
          </a:p>
          <a:p>
            <a:r>
              <a:rPr lang="en-US" sz="1800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Discuss the reflection questions. </a:t>
            </a:r>
          </a:p>
          <a:p>
            <a:r>
              <a:rPr lang="en-US" sz="1800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Decide what else needs to be done and clean up your space.</a:t>
            </a:r>
            <a:endParaRPr lang="en-US" sz="1800" b="0" i="0" u="none" strike="noStrike" baseline="0" dirty="0">
              <a:solidFill>
                <a:srgbClr val="000000"/>
              </a:solidFill>
              <a:latin typeface="Helvetica Neue" panose="02000503000000020004"/>
            </a:endParaRP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56567651-8AA4-479B-AC03-821AC799E9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solidFill>
                  <a:srgbClr val="FF0000"/>
                </a:solidFill>
              </a:rPr>
              <a:t>Share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EA1571AC-01BF-46D6-BD8E-BBA61BB437E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4210006"/>
            <a:ext cx="9144000" cy="19495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32520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87D7AD4-EE25-42E6-A3F2-C658860DB7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052E6-E16C-A04B-8192-1DB31D569F09}" type="slidenum">
              <a:rPr lang="en-US" smtClean="0"/>
              <a:pPr/>
              <a:t>6</a:t>
            </a:fld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D4712C1-F703-4BDE-AA70-74AE23C7B717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924694" y="1127761"/>
            <a:ext cx="3943350" cy="2707765"/>
          </a:xfrm>
        </p:spPr>
        <p:txBody>
          <a:bodyPr>
            <a:normAutofit/>
          </a:bodyPr>
          <a:lstStyle/>
          <a:p>
            <a:r>
              <a:rPr lang="en-US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Do you have a plan for what to do if one mission does not work?</a:t>
            </a:r>
          </a:p>
          <a:p>
            <a:r>
              <a:rPr lang="en-US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Does everyone have a speaking part in the presentation? </a:t>
            </a:r>
            <a:endParaRPr lang="en-US" b="0" i="0" u="none" strike="noStrike" baseline="0" dirty="0">
              <a:solidFill>
                <a:srgbClr val="000000"/>
              </a:solidFill>
              <a:latin typeface="Helvetica Neue" panose="02000503000000020004"/>
            </a:endParaRP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56567651-8AA4-479B-AC03-821AC799E9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solidFill>
                  <a:srgbClr val="FF0000"/>
                </a:solidFill>
              </a:rPr>
              <a:t>Reflection Questions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35B89E2-3E28-4A17-8467-E1471004B22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83294" b="2551"/>
          <a:stretch/>
        </p:blipFill>
        <p:spPr>
          <a:xfrm>
            <a:off x="52634" y="2993523"/>
            <a:ext cx="2528047" cy="3144109"/>
          </a:xfrm>
          <a:prstGeom prst="rect">
            <a:avLst/>
          </a:prstGeom>
        </p:spPr>
      </p:pic>
      <p:sp>
        <p:nvSpPr>
          <p:cNvPr id="7" name="Speech Bubble: Oval 6">
            <a:extLst>
              <a:ext uri="{FF2B5EF4-FFF2-40B4-BE49-F238E27FC236}">
                <a16:creationId xmlns:a16="http://schemas.microsoft.com/office/drawing/2014/main" id="{198E7BAD-3D9D-49C1-A806-C34ACFB76375}"/>
              </a:ext>
            </a:extLst>
          </p:cNvPr>
          <p:cNvSpPr/>
          <p:nvPr/>
        </p:nvSpPr>
        <p:spPr>
          <a:xfrm>
            <a:off x="2908553" y="3521467"/>
            <a:ext cx="2905531" cy="2378562"/>
          </a:xfrm>
          <a:prstGeom prst="wedgeEllipseCallout">
            <a:avLst>
              <a:gd name="adj1" fmla="val -63954"/>
              <a:gd name="adj2" fmla="val 17506"/>
            </a:avLst>
          </a:prstGeom>
          <a:solidFill>
            <a:srgbClr val="ABE6F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Review the Judging Session Flow Chart to see how you will present your Robot Design and Innovation Project.</a:t>
            </a:r>
            <a:endParaRPr lang="en-US" sz="1800" b="0" i="0" u="none" strike="noStrike" baseline="0" dirty="0">
              <a:solidFill>
                <a:srgbClr val="000000"/>
              </a:solidFill>
              <a:latin typeface="Helvetica Neue" panose="02000503000000020004"/>
            </a:endParaRPr>
          </a:p>
        </p:txBody>
      </p:sp>
    </p:spTree>
    <p:extLst>
      <p:ext uri="{BB962C8B-B14F-4D97-AF65-F5344CB8AC3E}">
        <p14:creationId xmlns:p14="http://schemas.microsoft.com/office/powerpoint/2010/main" val="7542528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87D7AD4-EE25-42E6-A3F2-C658860DB7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052E6-E16C-A04B-8192-1DB31D569F09}" type="slidenum">
              <a:rPr lang="en-US" smtClean="0"/>
              <a:pPr/>
              <a:t>7</a:t>
            </a:fld>
            <a:endParaRPr lang="en-US"/>
          </a:p>
        </p:txBody>
      </p:sp>
      <p:sp>
        <p:nvSpPr>
          <p:cNvPr id="13" name="Title 3">
            <a:extLst>
              <a:ext uri="{FF2B5EF4-FFF2-40B4-BE49-F238E27FC236}">
                <a16:creationId xmlns:a16="http://schemas.microsoft.com/office/drawing/2014/main" id="{79E1ECC3-F162-4E13-A48B-FE68FA7D1D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>
                <a:solidFill>
                  <a:schemeClr val="tx1"/>
                </a:solidFill>
              </a:rPr>
              <a:t>Multimedia Resources</a:t>
            </a:r>
            <a:endParaRPr lang="en-US" sz="2400" b="0" dirty="0">
              <a:solidFill>
                <a:schemeClr val="tx1"/>
              </a:solidFill>
            </a:endParaRP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5F78A9DB-E5AA-4B24-9F57-3E0E955F5A92}"/>
              </a:ext>
            </a:extLst>
          </p:cNvPr>
          <p:cNvSpPr/>
          <p:nvPr/>
        </p:nvSpPr>
        <p:spPr>
          <a:xfrm>
            <a:off x="1018902" y="1058090"/>
            <a:ext cx="7106194" cy="4741818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0" name="Picture 9" descr="A picture containing text, toy, doll&#10;&#10;Description automatically generated">
            <a:extLst>
              <a:ext uri="{FF2B5EF4-FFF2-40B4-BE49-F238E27FC236}">
                <a16:creationId xmlns:a16="http://schemas.microsoft.com/office/drawing/2014/main" id="{3BAF43A5-3242-4612-A086-EC34A875CE2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38967" y="1200183"/>
            <a:ext cx="3866063" cy="386606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36F64D3A-075E-49C2-9842-F32E7A65343B}"/>
              </a:ext>
            </a:extLst>
          </p:cNvPr>
          <p:cNvSpPr txBox="1"/>
          <p:nvPr/>
        </p:nvSpPr>
        <p:spPr>
          <a:xfrm>
            <a:off x="1175655" y="5112245"/>
            <a:ext cx="67926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i="1" dirty="0">
                <a:highlight>
                  <a:srgbClr val="FFFF00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You may wish to embed a relevant, age-appropriate video for your students here.  See the Notes for an example.</a:t>
            </a:r>
          </a:p>
        </p:txBody>
      </p:sp>
    </p:spTree>
    <p:extLst>
      <p:ext uri="{BB962C8B-B14F-4D97-AF65-F5344CB8AC3E}">
        <p14:creationId xmlns:p14="http://schemas.microsoft.com/office/powerpoint/2010/main" val="26717761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87D7AD4-EE25-42E6-A3F2-C658860DB7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052E6-E16C-A04B-8192-1DB31D569F09}" type="slidenum">
              <a:rPr lang="en-US" smtClean="0"/>
              <a:pPr/>
              <a:t>8</a:t>
            </a:fld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56567651-8AA4-479B-AC03-821AC799E9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>
                <a:solidFill>
                  <a:srgbClr val="FF0000"/>
                </a:solidFill>
              </a:rPr>
              <a:t>Clean Up</a:t>
            </a:r>
          </a:p>
        </p:txBody>
      </p:sp>
      <p:pic>
        <p:nvPicPr>
          <p:cNvPr id="5" name="Picture 4" descr="A picture containing tool, brush&#10;&#10;Description automatically generated">
            <a:extLst>
              <a:ext uri="{FF2B5EF4-FFF2-40B4-BE49-F238E27FC236}">
                <a16:creationId xmlns:a16="http://schemas.microsoft.com/office/drawing/2014/main" id="{8C54FEE0-F358-43D4-9A72-77A42640E543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1874" y="1127761"/>
            <a:ext cx="7340252" cy="49137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89834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4891256E-55E4-4477-949F-AB7E827AA7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052E6-E16C-A04B-8192-1DB31D569F09}" type="slidenum">
              <a:rPr lang="en-US" smtClean="0"/>
              <a:pPr/>
              <a:t>9</a:t>
            </a:fld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09E301-2DD2-4D86-86AD-49BCE4C01F3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215153" y="5066852"/>
            <a:ext cx="8627633" cy="98970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1400" i="1" dirty="0">
                <a:effectLst/>
                <a:latin typeface="Helvetica Neue" panose="02000503000000020004"/>
                <a:ea typeface="Calibri" panose="020F0502020204030204" pitchFamily="34" charset="0"/>
              </a:rPr>
              <a:t>FIRST</a:t>
            </a:r>
            <a:r>
              <a:rPr lang="en-US" sz="1400" baseline="30000" dirty="0">
                <a:effectLst/>
                <a:latin typeface="Helvetica Neue" panose="02000503000000020004"/>
                <a:ea typeface="Calibri" panose="020F0502020204030204" pitchFamily="34" charset="0"/>
              </a:rPr>
              <a:t>®</a:t>
            </a:r>
            <a:r>
              <a:rPr lang="en-US" sz="1400" dirty="0">
                <a:effectLst/>
                <a:latin typeface="Helvetica Neue" panose="02000503000000020004"/>
                <a:ea typeface="Calibri" panose="020F0502020204030204" pitchFamily="34" charset="0"/>
              </a:rPr>
              <a:t> and the </a:t>
            </a:r>
            <a:r>
              <a:rPr lang="en-US" sz="1400" i="1" dirty="0">
                <a:effectLst/>
                <a:latin typeface="Helvetica Neue" panose="02000503000000020004"/>
                <a:ea typeface="Calibri" panose="020F0502020204030204" pitchFamily="34" charset="0"/>
              </a:rPr>
              <a:t>FIRST</a:t>
            </a:r>
            <a:r>
              <a:rPr lang="en-US" sz="1400" baseline="30000" dirty="0">
                <a:effectLst/>
                <a:latin typeface="Helvetica Neue" panose="02000503000000020004"/>
                <a:ea typeface="Calibri" panose="020F0502020204030204" pitchFamily="34" charset="0"/>
              </a:rPr>
              <a:t>®</a:t>
            </a:r>
            <a:r>
              <a:rPr lang="en-US" sz="1400" dirty="0">
                <a:effectLst/>
                <a:latin typeface="Helvetica Neue" panose="02000503000000020004"/>
                <a:ea typeface="Calibri" panose="020F0502020204030204" pitchFamily="34" charset="0"/>
              </a:rPr>
              <a:t> logo are registered trademarks of For Inspiration and Recognition of Science and Technology (</a:t>
            </a:r>
            <a:r>
              <a:rPr lang="en-US" sz="1400" i="1" dirty="0">
                <a:effectLst/>
                <a:latin typeface="Helvetica Neue" panose="02000503000000020004"/>
                <a:ea typeface="Calibri" panose="020F0502020204030204" pitchFamily="34" charset="0"/>
              </a:rPr>
              <a:t>FIRST</a:t>
            </a:r>
            <a:r>
              <a:rPr lang="en-US" sz="1400" dirty="0">
                <a:effectLst/>
                <a:latin typeface="Helvetica Neue" panose="02000503000000020004"/>
                <a:ea typeface="Calibri" panose="020F0502020204030204" pitchFamily="34" charset="0"/>
              </a:rPr>
              <a:t>). LEGO</a:t>
            </a:r>
            <a:r>
              <a:rPr lang="en-US" sz="1400" baseline="30000" dirty="0">
                <a:effectLst/>
                <a:latin typeface="Helvetica Neue" panose="02000503000000020004"/>
                <a:ea typeface="Calibri" panose="020F0502020204030204" pitchFamily="34" charset="0"/>
              </a:rPr>
              <a:t>®</a:t>
            </a:r>
            <a:r>
              <a:rPr lang="en-US" sz="1400" baseline="30000" dirty="0">
                <a:latin typeface="Helvetica Neue" panose="02000503000000020004"/>
                <a:ea typeface="Calibri" panose="020F0502020204030204" pitchFamily="34" charset="0"/>
              </a:rPr>
              <a:t> </a:t>
            </a:r>
            <a:r>
              <a:rPr lang="en-US" sz="1400" dirty="0">
                <a:latin typeface="Helvetica Neue" panose="02000503000000020004"/>
                <a:ea typeface="Calibri" panose="020F0502020204030204" pitchFamily="34" charset="0"/>
              </a:rPr>
              <a:t>and </a:t>
            </a:r>
            <a:r>
              <a:rPr lang="en-US" sz="1400" dirty="0">
                <a:effectLst/>
                <a:latin typeface="Helvetica Neue" panose="02000503000000020004"/>
                <a:ea typeface="Calibri" panose="020F0502020204030204" pitchFamily="34" charset="0"/>
              </a:rPr>
              <a:t>MINDSTORMS</a:t>
            </a:r>
            <a:r>
              <a:rPr lang="en-US" sz="1400" baseline="30000" dirty="0">
                <a:effectLst/>
                <a:latin typeface="Helvetica Neue" panose="02000503000000020004"/>
                <a:ea typeface="Calibri" panose="020F0502020204030204" pitchFamily="34" charset="0"/>
              </a:rPr>
              <a:t>® </a:t>
            </a:r>
            <a:r>
              <a:rPr lang="en-US" sz="1400" dirty="0">
                <a:effectLst/>
                <a:latin typeface="Helvetica Neue" panose="02000503000000020004"/>
                <a:ea typeface="Calibri" panose="020F0502020204030204" pitchFamily="34" charset="0"/>
              </a:rPr>
              <a:t>are registered trademarks of the LEGO Group. </a:t>
            </a:r>
            <a:r>
              <a:rPr lang="en-US" sz="1400" i="1" dirty="0">
                <a:effectLst/>
                <a:latin typeface="Helvetica Neue" panose="02000503000000020004"/>
                <a:ea typeface="Calibri" panose="020F0502020204030204" pitchFamily="34" charset="0"/>
              </a:rPr>
              <a:t>FIRST</a:t>
            </a:r>
            <a:r>
              <a:rPr lang="en-US" sz="1400" baseline="30000" dirty="0">
                <a:effectLst/>
                <a:latin typeface="Helvetica Neue" panose="02000503000000020004"/>
                <a:ea typeface="Calibri" panose="020F0502020204030204" pitchFamily="34" charset="0"/>
              </a:rPr>
              <a:t>®</a:t>
            </a:r>
            <a:r>
              <a:rPr lang="en-US" sz="1400" dirty="0">
                <a:effectLst/>
                <a:latin typeface="Helvetica Neue" panose="02000503000000020004"/>
                <a:ea typeface="Calibri" panose="020F0502020204030204" pitchFamily="34" charset="0"/>
              </a:rPr>
              <a:t> LEGO</a:t>
            </a:r>
            <a:r>
              <a:rPr lang="en-US" sz="1400" baseline="30000" dirty="0">
                <a:effectLst/>
                <a:latin typeface="Helvetica Neue" panose="02000503000000020004"/>
                <a:ea typeface="Calibri" panose="020F0502020204030204" pitchFamily="34" charset="0"/>
              </a:rPr>
              <a:t>®</a:t>
            </a:r>
            <a:r>
              <a:rPr lang="en-US" sz="1400" dirty="0">
                <a:effectLst/>
                <a:latin typeface="Helvetica Neue" panose="02000503000000020004"/>
                <a:ea typeface="Calibri" panose="020F0502020204030204" pitchFamily="34" charset="0"/>
              </a:rPr>
              <a:t> League and CARGO CONNECT</a:t>
            </a:r>
            <a:r>
              <a:rPr lang="en-US" sz="1400" baseline="30000" dirty="0">
                <a:effectLst/>
                <a:latin typeface="Helvetica Neue" panose="02000503000000020004"/>
                <a:ea typeface="Calibri" panose="020F0502020204030204" pitchFamily="34" charset="0"/>
              </a:rPr>
              <a:t>SM</a:t>
            </a:r>
            <a:r>
              <a:rPr lang="en-US" sz="1400" dirty="0">
                <a:effectLst/>
                <a:latin typeface="Helvetica Neue" panose="02000503000000020004"/>
                <a:ea typeface="Calibri" panose="020F0502020204030204" pitchFamily="34" charset="0"/>
              </a:rPr>
              <a:t> are jointly held trademarks of </a:t>
            </a:r>
            <a:r>
              <a:rPr lang="en-US" sz="1400" i="1" dirty="0">
                <a:effectLst/>
                <a:latin typeface="Helvetica Neue" panose="02000503000000020004"/>
                <a:ea typeface="Calibri" panose="020F0502020204030204" pitchFamily="34" charset="0"/>
              </a:rPr>
              <a:t>FIRST</a:t>
            </a:r>
            <a:r>
              <a:rPr lang="en-US" sz="1400" dirty="0">
                <a:effectLst/>
                <a:latin typeface="Helvetica Neue" panose="02000503000000020004"/>
                <a:ea typeface="Calibri" panose="020F0502020204030204" pitchFamily="34" charset="0"/>
              </a:rPr>
              <a:t> and the LEGO Group. SPIKE™ Prime is a trademark of LEGO</a:t>
            </a:r>
            <a:r>
              <a:rPr lang="en-US" sz="1400" baseline="30000" dirty="0">
                <a:effectLst/>
                <a:latin typeface="Helvetica Neue" panose="02000503000000020004"/>
                <a:ea typeface="Calibri" panose="020F0502020204030204" pitchFamily="34" charset="0"/>
              </a:rPr>
              <a:t>®</a:t>
            </a:r>
            <a:r>
              <a:rPr lang="en-US" sz="1400" dirty="0">
                <a:effectLst/>
                <a:latin typeface="Helvetica Neue" panose="02000503000000020004"/>
                <a:ea typeface="Calibri" panose="020F0502020204030204" pitchFamily="34" charset="0"/>
              </a:rPr>
              <a:t> Education. All other trademarks are the property of their respective owners. ©2021 </a:t>
            </a:r>
            <a:r>
              <a:rPr lang="en-US" sz="1400" i="1" dirty="0">
                <a:effectLst/>
                <a:latin typeface="Helvetica Neue" panose="02000503000000020004"/>
                <a:ea typeface="Calibri" panose="020F0502020204030204" pitchFamily="34" charset="0"/>
              </a:rPr>
              <a:t>FIRST</a:t>
            </a:r>
            <a:r>
              <a:rPr lang="en-US" sz="1400" dirty="0">
                <a:effectLst/>
                <a:latin typeface="Helvetica Neue" panose="02000503000000020004"/>
                <a:ea typeface="Calibri" panose="020F0502020204030204" pitchFamily="34" charset="0"/>
              </a:rPr>
              <a:t> and the LEGO Group. All rights reserved. </a:t>
            </a:r>
          </a:p>
          <a:p>
            <a:pPr marL="0" indent="0">
              <a:buNone/>
            </a:pPr>
            <a:endParaRPr lang="en-US" sz="1400" dirty="0">
              <a:latin typeface="Helvetica Neue" panose="02000503000000020004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32E96E8-279D-435F-9324-73D0D2B940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54890" y="1384630"/>
            <a:ext cx="2456600" cy="2286000"/>
          </a:xfrm>
          <a:prstGeom prst="rect">
            <a:avLst/>
          </a:prstGeom>
        </p:spPr>
      </p:pic>
      <p:pic>
        <p:nvPicPr>
          <p:cNvPr id="7" name="Picture 6" descr="Logo, company name&#10;&#10;Description automatically generated">
            <a:extLst>
              <a:ext uri="{FF2B5EF4-FFF2-40B4-BE49-F238E27FC236}">
                <a16:creationId xmlns:a16="http://schemas.microsoft.com/office/drawing/2014/main" id="{13444D4A-68DF-42DE-9D61-3697B9E5E29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4244" y="1384630"/>
            <a:ext cx="3634725" cy="228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60136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4B9620E39DC0D46B013DDD47E942A0F" ma:contentTypeVersion="13" ma:contentTypeDescription="Create a new document." ma:contentTypeScope="" ma:versionID="8203f4a1a4c036fb137e6fa6e7a2a285">
  <xsd:schema xmlns:xsd="http://www.w3.org/2001/XMLSchema" xmlns:xs="http://www.w3.org/2001/XMLSchema" xmlns:p="http://schemas.microsoft.com/office/2006/metadata/properties" xmlns:ns2="f0e45243-17b0-4cce-9b2d-f191534f8a0e" xmlns:ns3="eef8d247-b517-4b03-8403-4e70816b143f" targetNamespace="http://schemas.microsoft.com/office/2006/metadata/properties" ma:root="true" ma:fieldsID="6a3bae3d380ee0628374f0bda4e02413" ns2:_="" ns3:_="">
    <xsd:import namespace="f0e45243-17b0-4cce-9b2d-f191534f8a0e"/>
    <xsd:import namespace="eef8d247-b517-4b03-8403-4e70816b143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AutoKeyPoints" minOccurs="0"/>
                <xsd:element ref="ns2:MediaServiceKeyPoints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0e45243-17b0-4cce-9b2d-f191534f8a0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ef8d247-b517-4b03-8403-4e70816b143f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551E2D7E-9FA8-4EB3-9C54-A7E57A7F765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0e45243-17b0-4cce-9b2d-f191534f8a0e"/>
    <ds:schemaRef ds:uri="eef8d247-b517-4b03-8403-4e70816b143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B8C3B65E-86F5-4F12-882B-E72674BBA31A}">
  <ds:schemaRefs>
    <ds:schemaRef ds:uri="eef8d247-b517-4b03-8403-4e70816b143f"/>
    <ds:schemaRef ds:uri="f0e45243-17b0-4cce-9b2d-f191534f8a0e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7151A670-0DF8-40A2-9C30-9AF459D7E23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9259</TotalTime>
  <Words>536</Words>
  <Application>Microsoft Office PowerPoint</Application>
  <PresentationFormat>On-screen Show (4:3)</PresentationFormat>
  <Paragraphs>66</Paragraphs>
  <Slides>9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9</vt:i4>
      </vt:variant>
    </vt:vector>
  </HeadingPairs>
  <TitlesOfParts>
    <vt:vector size="16" baseType="lpstr">
      <vt:lpstr>Arial</vt:lpstr>
      <vt:lpstr>Arial-BoldMT</vt:lpstr>
      <vt:lpstr>Calibri</vt:lpstr>
      <vt:lpstr>Helvetica Neue</vt:lpstr>
      <vt:lpstr>Roboto Medium</vt:lpstr>
      <vt:lpstr>Office Theme</vt:lpstr>
      <vt:lpstr>1_Office Theme</vt:lpstr>
      <vt:lpstr>PowerPoint Presentation</vt:lpstr>
      <vt:lpstr>Session Overview</vt:lpstr>
      <vt:lpstr>Introduction</vt:lpstr>
      <vt:lpstr>Plan &amp; Practice</vt:lpstr>
      <vt:lpstr>Share</vt:lpstr>
      <vt:lpstr>Reflection Questions</vt:lpstr>
      <vt:lpstr>Multimedia Resources</vt:lpstr>
      <vt:lpstr>Clean Up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Office User</dc:creator>
  <cp:lastModifiedBy>Kathy Morgan</cp:lastModifiedBy>
  <cp:revision>23</cp:revision>
  <dcterms:created xsi:type="dcterms:W3CDTF">2020-04-21T20:33:01Z</dcterms:created>
  <dcterms:modified xsi:type="dcterms:W3CDTF">2021-08-06T21:14:54Z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0x01010084B9620E39DC0D46B013DDD47E942A0F</vt:lpwstr>
  </property>
</Properties>
</file>