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C7740-967E-4D05-A3EA-C8992F4C0D90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188AA-A62B-47F8-A84B-DF8784417C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0432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C7740-967E-4D05-A3EA-C8992F4C0D90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188AA-A62B-47F8-A84B-DF8784417C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3116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C7740-967E-4D05-A3EA-C8992F4C0D90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188AA-A62B-47F8-A84B-DF8784417C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686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C7740-967E-4D05-A3EA-C8992F4C0D90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188AA-A62B-47F8-A84B-DF8784417C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1942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C7740-967E-4D05-A3EA-C8992F4C0D90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188AA-A62B-47F8-A84B-DF8784417C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40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C7740-967E-4D05-A3EA-C8992F4C0D90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188AA-A62B-47F8-A84B-DF8784417C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540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C7740-967E-4D05-A3EA-C8992F4C0D90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188AA-A62B-47F8-A84B-DF8784417C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66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C7740-967E-4D05-A3EA-C8992F4C0D90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188AA-A62B-47F8-A84B-DF8784417C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828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C7740-967E-4D05-A3EA-C8992F4C0D90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188AA-A62B-47F8-A84B-DF8784417C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664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C7740-967E-4D05-A3EA-C8992F4C0D90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188AA-A62B-47F8-A84B-DF8784417C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669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C7740-967E-4D05-A3EA-C8992F4C0D90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188AA-A62B-47F8-A84B-DF8784417C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321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C7740-967E-4D05-A3EA-C8992F4C0D90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3188AA-A62B-47F8-A84B-DF8784417C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819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5839" t="18699" r="36738"/>
          <a:stretch/>
        </p:blipFill>
        <p:spPr>
          <a:xfrm>
            <a:off x="418010" y="22256"/>
            <a:ext cx="1456219" cy="113161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52113" y="93950"/>
            <a:ext cx="4397038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I am an Artist…</a:t>
            </a:r>
          </a:p>
          <a:p>
            <a:pPr algn="ctr"/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End of Key Stage Expectations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9474" y="24983"/>
            <a:ext cx="1561636" cy="1207740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110789" y="1474714"/>
          <a:ext cx="11940321" cy="4729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30697">
                  <a:extLst>
                    <a:ext uri="{9D8B030D-6E8A-4147-A177-3AD203B41FA5}">
                      <a16:colId xmlns:a16="http://schemas.microsoft.com/office/drawing/2014/main" val="4263100489"/>
                    </a:ext>
                  </a:extLst>
                </a:gridCol>
                <a:gridCol w="4281714">
                  <a:extLst>
                    <a:ext uri="{9D8B030D-6E8A-4147-A177-3AD203B41FA5}">
                      <a16:colId xmlns:a16="http://schemas.microsoft.com/office/drawing/2014/main" val="1827141559"/>
                    </a:ext>
                  </a:extLst>
                </a:gridCol>
                <a:gridCol w="4227910">
                  <a:extLst>
                    <a:ext uri="{9D8B030D-6E8A-4147-A177-3AD203B41FA5}">
                      <a16:colId xmlns:a16="http://schemas.microsoft.com/office/drawing/2014/main" val="4571675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Key Stage</a:t>
                      </a:r>
                      <a:r>
                        <a:rPr lang="en-GB" baseline="0" dirty="0" smtClean="0"/>
                        <a:t> 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Lower Key</a:t>
                      </a:r>
                      <a:r>
                        <a:rPr lang="en-GB" baseline="0" dirty="0" smtClean="0"/>
                        <a:t> Stage 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Upper Key Stage 2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04171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name different artists, designers and craft makers. </a:t>
                      </a: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A, au1, sp1, sp2. B, au1, sp2.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identify similarities and differences between artists, designers and craft-makers. </a:t>
                      </a: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A, au1, sp1, sp2. B, sp2.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experiment with different media to create a piece of art e.g. paint, collage and pencil. </a:t>
                      </a: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A, au1, au2, sp1, sp2. B, au1, sp2 su1.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am starting to use my sketchbook to record my ideas. </a:t>
                      </a: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A, sp1. B, au1, sp2, su1.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talk about pieces of art and explain how they make me feel. </a:t>
                      </a: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A, au2, sp1. B, au1, sp2.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ask questions about art. </a:t>
                      </a: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A, au2, sp1. B, au1, sp2.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endParaRPr lang="en-GB" sz="1400" b="0" kern="120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name different artists, craft makers and designers. </a:t>
                      </a:r>
                      <a:r>
                        <a:rPr lang="en-GB" sz="1400" b="1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A, au1, au2. B au2, sp2, su1.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identify similarities and differences between artists, designers and craft-makers. </a:t>
                      </a:r>
                      <a:r>
                        <a:rPr lang="en-GB" sz="1400" b="1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A, au1, au2. B au2, sp2, su1.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talk about a piece of art and explain how it makes me feel etc. </a:t>
                      </a:r>
                      <a:r>
                        <a:rPr lang="en-GB" sz="1400" b="1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A, au1, au2. B, au2, sp2, su1.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ask and answer questions about a piece of art. </a:t>
                      </a:r>
                      <a:r>
                        <a:rPr lang="en-GB" sz="1400" b="1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A, au1, au2, su2. B, au2, sp2, su1.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use a range of media effectively to create a piece of art. </a:t>
                      </a:r>
                      <a:r>
                        <a:rPr lang="en-GB" sz="1400" b="1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A, au1, au2, su2. B, au2, sp2, su1.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use pencil and charcoal to experiment with lines and tones. </a:t>
                      </a:r>
                      <a:r>
                        <a:rPr lang="en-GB" sz="1400" b="1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A, au1.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use my sketchbook to record my thoughts, ideas and observations. </a:t>
                      </a:r>
                      <a:r>
                        <a:rPr lang="en-GB" sz="1400" b="1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A, au1, au2. B sp2, su1.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am starting to develop my use of textiles to create a piece of art. </a:t>
                      </a:r>
                      <a:r>
                        <a:rPr lang="en-GB" sz="1400" b="1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A, su2.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 </a:t>
                      </a:r>
                    </a:p>
                    <a:p>
                      <a:endParaRPr lang="en-GB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name a range of different artists, craft makers and designers. </a:t>
                      </a: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A, au1, au2. B, sp1, su1.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talk confidently about different pieces of art for example, describing how it makes me feel, the importance of the piece of art and how the artist created the piece. </a:t>
                      </a: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A, au1, au2, su1. B, sp1, su1.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ask and answer questions about a piece of art. </a:t>
                      </a: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A, au1, au2, su1. B, sp1, su1.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confidently use a pencil to create different tones, lines 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and 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effects. </a:t>
                      </a: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A, au1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experiment with textiles. </a:t>
                      </a: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A, au1. B, au1.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experiment with colour. </a:t>
                      </a: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A, sp2.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evaluate my artwork. </a:t>
                      </a: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A, au1, au2, sp2, su1. B, au1, sp1, su1. 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use my sketchbook to record my own thoughts, ideas and observations. </a:t>
                      </a: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A, au1. B, au1, sp1, su2. 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confidently use a range of media to create pieces of art. </a:t>
                      </a: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A, au1, au2, sp2, su1. B, au1, sp1, su1.</a:t>
                      </a:r>
                      <a:endParaRPr lang="en-GB" sz="1400" b="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96500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7591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414</Words>
  <Application>Microsoft Office PowerPoint</Application>
  <PresentationFormat>Widescreen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Katy Williams</dc:creator>
  <cp:lastModifiedBy>Katy Williams</cp:lastModifiedBy>
  <cp:revision>1</cp:revision>
  <dcterms:created xsi:type="dcterms:W3CDTF">2021-04-16T08:45:44Z</dcterms:created>
  <dcterms:modified xsi:type="dcterms:W3CDTF">2021-04-16T08:46:00Z</dcterms:modified>
</cp:coreProperties>
</file>