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1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C8C70-47C9-45E1-870F-0073A43D012E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7B8F6-6EA0-4896-8B94-AEB68C5EAF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9490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C8C70-47C9-45E1-870F-0073A43D012E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7B8F6-6EA0-4896-8B94-AEB68C5EAF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905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C8C70-47C9-45E1-870F-0073A43D012E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7B8F6-6EA0-4896-8B94-AEB68C5EAF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2506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C8C70-47C9-45E1-870F-0073A43D012E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7B8F6-6EA0-4896-8B94-AEB68C5EAF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2434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C8C70-47C9-45E1-870F-0073A43D012E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7B8F6-6EA0-4896-8B94-AEB68C5EAF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29476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C8C70-47C9-45E1-870F-0073A43D012E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7B8F6-6EA0-4896-8B94-AEB68C5EAF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340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C8C70-47C9-45E1-870F-0073A43D012E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7B8F6-6EA0-4896-8B94-AEB68C5EAF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325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C8C70-47C9-45E1-870F-0073A43D012E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7B8F6-6EA0-4896-8B94-AEB68C5EAF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7731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C8C70-47C9-45E1-870F-0073A43D012E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7B8F6-6EA0-4896-8B94-AEB68C5EAF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8736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C8C70-47C9-45E1-870F-0073A43D012E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7B8F6-6EA0-4896-8B94-AEB68C5EAF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68386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C8C70-47C9-45E1-870F-0073A43D012E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7B8F6-6EA0-4896-8B94-AEB68C5EAF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6900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CC8C70-47C9-45E1-870F-0073A43D012E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B7B8F6-6EA0-4896-8B94-AEB68C5EAF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4438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5839" t="18699" r="36738"/>
          <a:stretch/>
        </p:blipFill>
        <p:spPr>
          <a:xfrm>
            <a:off x="418011" y="22256"/>
            <a:ext cx="1089948" cy="84698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328979" y="22256"/>
            <a:ext cx="574708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I am a Computer User…</a:t>
            </a:r>
          </a:p>
          <a:p>
            <a:pPr algn="ctr"/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End of Key Stage Expectations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89474" y="24983"/>
            <a:ext cx="1092926" cy="845248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163696" y="913892"/>
          <a:ext cx="11916009" cy="579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18493">
                  <a:extLst>
                    <a:ext uri="{9D8B030D-6E8A-4147-A177-3AD203B41FA5}">
                      <a16:colId xmlns:a16="http://schemas.microsoft.com/office/drawing/2014/main" val="4263100489"/>
                    </a:ext>
                  </a:extLst>
                </a:gridCol>
                <a:gridCol w="4026569">
                  <a:extLst>
                    <a:ext uri="{9D8B030D-6E8A-4147-A177-3AD203B41FA5}">
                      <a16:colId xmlns:a16="http://schemas.microsoft.com/office/drawing/2014/main" val="1827141559"/>
                    </a:ext>
                  </a:extLst>
                </a:gridCol>
                <a:gridCol w="4170947">
                  <a:extLst>
                    <a:ext uri="{9D8B030D-6E8A-4147-A177-3AD203B41FA5}">
                      <a16:colId xmlns:a16="http://schemas.microsoft.com/office/drawing/2014/main" val="457167506"/>
                    </a:ext>
                  </a:extLst>
                </a:gridCol>
              </a:tblGrid>
              <a:tr h="353723">
                <a:tc>
                  <a:txBody>
                    <a:bodyPr/>
                    <a:lstStyle/>
                    <a:p>
                      <a:r>
                        <a:rPr lang="en-GB" dirty="0" smtClean="0"/>
                        <a:t>Key Stage</a:t>
                      </a:r>
                      <a:r>
                        <a:rPr lang="en-GB" baseline="0" dirty="0" smtClean="0"/>
                        <a:t> 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Lower Key</a:t>
                      </a:r>
                      <a:r>
                        <a:rPr lang="en-GB" baseline="0" dirty="0" smtClean="0"/>
                        <a:t> Stage 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Upper Key Stage 2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0417147"/>
                  </a:ext>
                </a:extLst>
              </a:tr>
              <a:tr h="5389859">
                <a:tc>
                  <a:txBody>
                    <a:bodyPr/>
                    <a:lstStyle/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 give logical explanations about what a program can do. (AAu2, BSp1) 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explain simple guidance for using technology in different environments and settings. (AAu1, BAu2)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create a musical composition using software. (Asp2) 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sequence a series of pictures to explain my understanding of a topic. (ASp1, BSu2)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select images and record a voiceover. (ASu1, BSp1)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use create simple programs for a specific audience and purpose. (AAu2, ASp1, BSu1)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sequence instructions to create simple programmes. (ASp2, ASu1, BAu2)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explain what algorithms are. (ASu1)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use algorithms to make programs work more efficiently. (ASp1, BSu2)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debug simple algorithms. (ASu1)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understand that algorithms are implemented as programs on digital devices. (Asp1, BSu2)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recognise common instructions as examples of algorithms. (ASp1, BSu2)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debug errors for code. (ASp1, BSu2)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use keywords in search engines. (AAu1)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demonstrate how to navigate a simple webpage to get to information I need. (AAu1)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give examples of issues online that might make me feel sad, worried or uncomfortable. (AAu1, BAu2)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know who to talk to if I think someone has made a mistake about putting something online. (AAu1, BAu2)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recognise that content on the internet may not be reliable. (AAu1, BAu2)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explain how other people’s identity online can be different to their identity in real life. (AAu1, BAu2) 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touch-type with increasing speed and accuracy. (BSu2)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input data into a spreadsheet and create simple graphs. (BSp2)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design my own branching database for a specific purpose. (BSu1)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make informed choices when presenting information and data. (BAu2, BSp2, BSu1)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use software to create a 3D animation. (ASp2)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edit sound effects for a purpose. (ASp2)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decompose tasks into separate steps to create an algorithm. (ASp1, BAu1)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use abstraction to focus on what’s important in a design (ASp1, ASp2, ASu1, BAu1)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use simple selection in algorithms (ASp1, BAu1)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work with various forms of input and output. (ASp1, BAu2)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control the use of ‘if’ statements, repetition and variables. (ASp1, BAu1)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write increasingly more precise algorithms for use when programming. (ASp1, BAu1)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use logical reasoning to detect and correct errors in programs. (ASp1, ASu1, BAu1)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decompose code into sections for effective debugging. (ASp1, BAu1)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explain how identity online can be copied, modified or altered. (AAu1, BSp1)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 can demonstrate responsible choices about my online identity. (AAu1, BSp1)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 evaluate digital content and explain how I make choices from search results. (AAu1)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give examples of how to be respectful to others online. (AAu2, BSp1)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explain ways that some of the information about me online could have been created, copied or shared by others. (BSp1)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demonstrate ways of reporting problems online. (AAu2, BSp1) 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 create and publish my own quiz (ASp2)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use simple formulae to solve calculations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write spreadsheet formula for a specific outcome. (BAu1)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plan, script and create a code to present a concept and tell a story. (AAu1, BSu1)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create binary systems. (BSp2)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control input and output variables, such as sound, movement and button clicks. (AAu1, BAu2, BSu1)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use abstraction to focus on what’s important to create more complex designs.(AAu1, AAu2, ASp2, BSu1)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decompose tasks in a logical way, applying skills from previous programs. (AAu2, BAu2) 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 can identify variables needed and their use in selection and repetition (AAu1, BSu1)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decompose code into sections for effective debugging (AAu1, BSu1)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 can translate algorithms that include sequence, selection and repetition. (AAu1, BAu2, BSu1)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use a range of sequence, selection and repetition commands (AAu1, BSp2, BSu1)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use logical reasoning to explain how some simple algorithms work. (AAu1, BSu1)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write and manipulate precise algorithms for use when programming. (AAu1, BSu1)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explain the differences of the internet and the World Wide Web. (ASp1)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demonstrate how a network works. (ASp1)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challenge and explain why it is important to reject inappropriate messages online. (BSp1)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demonstrate ways of reporting problems online and further protecting myself. (BSp1)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demonstrate how to use social media platforms responsibly. (BSp1) </a:t>
                      </a:r>
                    </a:p>
                    <a:p>
                      <a:pPr rtl="0" fontAlgn="base"/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explain how I am developing an online reputation which will allow other people to form an opinion of me. (BSp1)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96500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0023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</Words>
  <Application>Microsoft Office PowerPoint</Application>
  <PresentationFormat>Widescreen</PresentationFormat>
  <Paragraphs>64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Katy Williams</dc:creator>
  <cp:lastModifiedBy>Katy Williams</cp:lastModifiedBy>
  <cp:revision>1</cp:revision>
  <dcterms:created xsi:type="dcterms:W3CDTF">2021-04-16T08:45:14Z</dcterms:created>
  <dcterms:modified xsi:type="dcterms:W3CDTF">2021-04-16T08:45:33Z</dcterms:modified>
</cp:coreProperties>
</file>